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harts/colors1.xml" ContentType="application/vnd.ms-office.chartcolorstyle+xml"/>
  <Override PartName="/ppt/charts/style1.xml" ContentType="application/vnd.ms-office.chartstyle+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8"/>
  </p:notesMasterIdLst>
  <p:sldIdLst>
    <p:sldId id="256" r:id="rId3"/>
    <p:sldId id="278" r:id="rId4"/>
    <p:sldId id="257" r:id="rId5"/>
    <p:sldId id="261" r:id="rId6"/>
    <p:sldId id="279" r:id="rId7"/>
    <p:sldId id="301" r:id="rId8"/>
    <p:sldId id="302" r:id="rId9"/>
    <p:sldId id="304" r:id="rId10"/>
    <p:sldId id="305" r:id="rId11"/>
    <p:sldId id="307" r:id="rId12"/>
    <p:sldId id="306" r:id="rId13"/>
    <p:sldId id="280" r:id="rId14"/>
    <p:sldId id="281" r:id="rId15"/>
    <p:sldId id="282" r:id="rId16"/>
    <p:sldId id="290" r:id="rId17"/>
    <p:sldId id="298" r:id="rId19"/>
    <p:sldId id="291" r:id="rId20"/>
    <p:sldId id="295" r:id="rId21"/>
    <p:sldId id="296" r:id="rId22"/>
    <p:sldId id="299" r:id="rId23"/>
    <p:sldId id="303" r:id="rId24"/>
    <p:sldId id="297"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6E0B4"/>
    <a:srgbClr val="F8CBAD"/>
    <a:srgbClr val="F0DCEA"/>
    <a:srgbClr val="D9E1F2"/>
    <a:srgbClr val="34371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2" d="100"/>
          <a:sy n="82" d="100"/>
        </p:scale>
        <p:origin x="643"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8" Type="http://schemas.openxmlformats.org/officeDocument/2006/relationships/tableStyles" Target="tableStyles.xml"/><Relationship Id="rId27" Type="http://schemas.openxmlformats.org/officeDocument/2006/relationships/viewProps" Target="viewProps.xml"/><Relationship Id="rId26" Type="http://schemas.openxmlformats.org/officeDocument/2006/relationships/presProps" Target="presProps.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notesMaster" Target="notesMasters/notesMaster1.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oleObject" Target="Book1"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Sheet1!$D$38</c:f>
              <c:strCache>
                <c:ptCount val="1"/>
                <c:pt idx="0">
                  <c:v>Before </c:v>
                </c:pt>
              </c:strCache>
            </c:strRef>
          </c:tx>
          <c:spPr>
            <a:solidFill>
              <a:srgbClr val="0070C0"/>
            </a:solidFill>
            <a:ln>
              <a:noFill/>
            </a:ln>
            <a:effectLst>
              <a:outerShdw blurRad="57150" dist="19050" dir="5400000" algn="ctr" rotWithShape="0">
                <a:srgbClr val="000000">
                  <a:alpha val="63000"/>
                </a:srgbClr>
              </a:outerShdw>
            </a:effectLst>
          </c:spPr>
          <c:invertIfNegative val="0"/>
          <c:dLbls>
            <c:delete val="1"/>
          </c:dLbls>
          <c:cat>
            <c:strRef>
              <c:f>Sheet1!$C$39:$C$41</c:f>
              <c:strCache>
                <c:ptCount val="3"/>
                <c:pt idx="0">
                  <c:v>Java</c:v>
                </c:pt>
                <c:pt idx="1">
                  <c:v>DevOps</c:v>
                </c:pt>
                <c:pt idx="2">
                  <c:v>Cloud</c:v>
                </c:pt>
              </c:strCache>
            </c:strRef>
          </c:cat>
          <c:val>
            <c:numRef>
              <c:f>Sheet1!$D$39:$D$41</c:f>
              <c:numCache>
                <c:formatCode>General</c:formatCode>
                <c:ptCount val="3"/>
                <c:pt idx="0">
                  <c:v>7</c:v>
                </c:pt>
                <c:pt idx="1">
                  <c:v>3</c:v>
                </c:pt>
                <c:pt idx="2">
                  <c:v>2</c:v>
                </c:pt>
              </c:numCache>
            </c:numRef>
          </c:val>
        </c:ser>
        <c:ser>
          <c:idx val="1"/>
          <c:order val="1"/>
          <c:tx>
            <c:strRef>
              <c:f>Sheet1!$E$38</c:f>
              <c:strCache>
                <c:ptCount val="1"/>
                <c:pt idx="0">
                  <c:v>After</c:v>
                </c:pt>
              </c:strCache>
            </c:strRef>
          </c:tx>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dLbls>
            <c:delete val="1"/>
          </c:dLbls>
          <c:cat>
            <c:strRef>
              <c:f>Sheet1!$C$39:$C$41</c:f>
              <c:strCache>
                <c:ptCount val="3"/>
                <c:pt idx="0">
                  <c:v>Java</c:v>
                </c:pt>
                <c:pt idx="1">
                  <c:v>DevOps</c:v>
                </c:pt>
                <c:pt idx="2">
                  <c:v>Cloud</c:v>
                </c:pt>
              </c:strCache>
            </c:strRef>
          </c:cat>
          <c:val>
            <c:numRef>
              <c:f>Sheet1!$E$39:$E$41</c:f>
              <c:numCache>
                <c:formatCode>General</c:formatCode>
                <c:ptCount val="3"/>
                <c:pt idx="0">
                  <c:v>9.5</c:v>
                </c:pt>
                <c:pt idx="1">
                  <c:v>7</c:v>
                </c:pt>
                <c:pt idx="2">
                  <c:v>7</c:v>
                </c:pt>
              </c:numCache>
            </c:numRef>
          </c:val>
        </c:ser>
        <c:dLbls>
          <c:showLegendKey val="0"/>
          <c:showVal val="0"/>
          <c:showCatName val="0"/>
          <c:showSerName val="0"/>
          <c:showPercent val="0"/>
          <c:showBubbleSize val="0"/>
        </c:dLbls>
        <c:gapWidth val="100"/>
        <c:overlap val="-24"/>
        <c:axId val="481064959"/>
        <c:axId val="481077023"/>
      </c:barChart>
      <c:catAx>
        <c:axId val="481064959"/>
        <c:scaling>
          <c:orientation val="minMax"/>
        </c:scaling>
        <c:delete val="0"/>
        <c:axPos val="b"/>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lang="en-US" sz="900" b="0" i="0" u="none" strike="noStrike" kern="1200" baseline="0">
                <a:solidFill>
                  <a:schemeClr val="lt1">
                    <a:lumMod val="85000"/>
                  </a:schemeClr>
                </a:solidFill>
                <a:latin typeface="+mn-lt"/>
                <a:ea typeface="+mn-ea"/>
                <a:cs typeface="+mn-cs"/>
              </a:defRPr>
            </a:pPr>
          </a:p>
        </c:txPr>
        <c:crossAx val="481077023"/>
        <c:crosses val="autoZero"/>
        <c:auto val="1"/>
        <c:lblAlgn val="ctr"/>
        <c:lblOffset val="100"/>
        <c:noMultiLvlLbl val="0"/>
      </c:catAx>
      <c:valAx>
        <c:axId val="481077023"/>
        <c:scaling>
          <c:orientation val="minMax"/>
        </c:scaling>
        <c:delete val="0"/>
        <c:axPos val="l"/>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en-US" sz="900" b="0" i="0" u="none" strike="noStrike" kern="1200" baseline="0">
                <a:solidFill>
                  <a:schemeClr val="lt1">
                    <a:lumMod val="85000"/>
                  </a:schemeClr>
                </a:solidFill>
                <a:latin typeface="+mn-lt"/>
                <a:ea typeface="+mn-ea"/>
                <a:cs typeface="+mn-cs"/>
              </a:defRPr>
            </a:pPr>
          </a:p>
        </c:txPr>
        <c:crossAx val="481064959"/>
        <c:crosses val="autoZero"/>
        <c:crossBetween val="between"/>
        <c:majorUnit val="2"/>
      </c:valAx>
      <c:spPr>
        <a:noFill/>
        <a:ln>
          <a:noFill/>
        </a:ln>
        <a:effectLst/>
      </c:spPr>
    </c:plotArea>
    <c:plotVisOnly val="1"/>
    <c:dispBlanksAs val="gap"/>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lang="en-US"/>
      </a:pPr>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9">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lt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lt1"/>
    </cs:fontRef>
    <cs:spPr>
      <a:ln w="9525">
        <a:solidFill>
          <a:schemeClr val="lt1">
            <a:lumMod val="95000"/>
            <a:alpha val="54000"/>
          </a:schemeClr>
        </a:solidFill>
        <a:prstDash val="dash"/>
      </a:ln>
    </cs:spPr>
  </cs:dropLine>
  <cs:errorBar>
    <cs:lnRef idx="0"/>
    <cs:fillRef idx="0"/>
    <cs:effectRef idx="0"/>
    <cs:fontRef idx="minor">
      <a:schemeClr val="lt1"/>
    </cs:fontRef>
    <cs:spPr>
      <a:ln w="9525" cap="flat" cmpd="sng" algn="ctr">
        <a:solidFill>
          <a:schemeClr val="lt1">
            <a:lumMod val="95000"/>
          </a:schemeClr>
        </a:solidFill>
        <a:round/>
      </a:ln>
    </cs:spPr>
  </cs:errorBar>
  <cs:floor>
    <cs:lnRef idx="0"/>
    <cs:fillRef idx="0"/>
    <cs:effectRef idx="0"/>
    <cs:fontRef idx="minor">
      <a:schemeClr val="lt1"/>
    </cs:fontRef>
  </cs:floor>
  <cs:gridlineMajor>
    <cs:lnRef idx="0"/>
    <cs:fillRef idx="0"/>
    <cs:effectRef idx="0"/>
    <cs:fontRef idx="minor">
      <a:schemeClr val="lt1"/>
    </cs:fontRef>
    <cs:spPr>
      <a:ln w="9525" cap="flat" cmpd="sng" algn="ctr">
        <a:solidFill>
          <a:schemeClr val="lt1">
            <a:lumMod val="95000"/>
            <a:alpha val="10000"/>
          </a:schemeClr>
        </a:solidFill>
        <a:round/>
      </a:ln>
    </cs:spPr>
  </cs:gridlineMajor>
  <cs:gridlineMinor>
    <cs:lnRef idx="0"/>
    <cs:fillRef idx="0"/>
    <cs:effectRef idx="0"/>
    <cs:fontRef idx="minor">
      <a:schemeClr val="lt1"/>
    </cs:fontRef>
    <cs:spPr>
      <a:ln>
        <a:solidFill>
          <a:schemeClr val="lt1">
            <a:lumMod val="95000"/>
            <a:alpha val="5000"/>
          </a:schemeClr>
        </a:solidFill>
      </a:ln>
    </cs:spPr>
  </cs:gridlineMinor>
  <cs:hiLoLine>
    <cs:lnRef idx="0"/>
    <cs:fillRef idx="0"/>
    <cs:effectRef idx="0"/>
    <cs:fontRef idx="minor">
      <a:schemeClr val="lt1"/>
    </cs:fontRef>
    <cs:spPr>
      <a:ln w="9525">
        <a:solidFill>
          <a:schemeClr val="lt1">
            <a:lumMod val="95000"/>
            <a:alpha val="54000"/>
          </a:schemeClr>
        </a:solidFill>
        <a:prstDash val="dash"/>
      </a:ln>
    </cs:spPr>
  </cs:hiLoLine>
  <cs:leaderLine>
    <cs:lnRef idx="0"/>
    <cs:fillRef idx="0"/>
    <cs:effectRef idx="0"/>
    <cs:fontRef idx="minor">
      <a:schemeClr val="lt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lt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lt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184208C-3F0B-4496-93DC-576E78364606}" type="datetimeFigureOut">
              <a:rPr lang="en-IN" smtClean="0"/>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C0721DD-F0A9-4D8A-8D6F-7602FB190338}" type="slidenum">
              <a:rPr lang="en-IN" smtClean="0"/>
            </a:fld>
            <a:endParaRPr lang="en-IN"/>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80"/>
        <p:cNvGrpSpPr/>
        <p:nvPr/>
      </p:nvGrpSpPr>
      <p:grpSpPr>
        <a:xfrm>
          <a:off x="0" y="0"/>
          <a:ext cx="0" cy="0"/>
          <a:chOff x="0" y="0"/>
          <a:chExt cx="0" cy="0"/>
        </a:xfrm>
      </p:grpSpPr>
      <p:sp>
        <p:nvSpPr>
          <p:cNvPr id="881" name="Google Shape;881;g174e2b8741a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2" name="Google Shape;882;g174e2b8741a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907"/>
        <p:cNvGrpSpPr/>
        <p:nvPr/>
      </p:nvGrpSpPr>
      <p:grpSpPr>
        <a:xfrm>
          <a:off x="0" y="0"/>
          <a:ext cx="0" cy="0"/>
          <a:chOff x="0" y="0"/>
          <a:chExt cx="0" cy="0"/>
        </a:xfrm>
      </p:grpSpPr>
      <p:sp>
        <p:nvSpPr>
          <p:cNvPr id="908" name="Google Shape;908;g1947798e97d_1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9" name="Google Shape;909;g1947798e97d_1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913"/>
        <p:cNvGrpSpPr/>
        <p:nvPr/>
      </p:nvGrpSpPr>
      <p:grpSpPr>
        <a:xfrm>
          <a:off x="0" y="0"/>
          <a:ext cx="0" cy="0"/>
          <a:chOff x="0" y="0"/>
          <a:chExt cx="0" cy="0"/>
        </a:xfrm>
      </p:grpSpPr>
      <p:sp>
        <p:nvSpPr>
          <p:cNvPr id="914" name="Google Shape;914;g1947798e97d_1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5" name="Google Shape;915;g1947798e97d_1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5F45EEA-344B-4F9F-9C11-11E91BD5A01C}"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C6104726-76FB-490E-8173-9F8BCCF08D26}" type="slidenum">
              <a:rPr lang="en-IN" smtClean="0"/>
            </a:fld>
            <a:endParaRPr lang="en-I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95F45EEA-344B-4F9F-9C11-11E91BD5A01C}"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C6104726-76FB-490E-8173-9F8BCCF08D26}" type="slidenum">
              <a:rPr lang="en-IN" smtClean="0"/>
            </a:fld>
            <a:endParaRPr lang="en-I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endParaRPr lang="en-US"/>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95F45EEA-344B-4F9F-9C11-11E91BD5A01C}"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C6104726-76FB-490E-8173-9F8BCCF08D26}" type="slidenum">
              <a:rPr lang="en-IN" smtClean="0"/>
            </a:fld>
            <a:endParaRPr lang="en-IN"/>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panose="020B0604020202020204"/>
              </a:rPr>
              <a:t>“</a:t>
            </a:r>
            <a:endParaRPr lang="en-US" sz="8000" baseline="0" dirty="0">
              <a:ln w="3175" cmpd="sng">
                <a:noFill/>
              </a:ln>
              <a:solidFill>
                <a:schemeClr val="accent1"/>
              </a:solidFill>
              <a:effectLst/>
              <a:latin typeface="Arial" panose="020B0604020202020204"/>
            </a:endParaRP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panose="020B0604020202020204"/>
              </a:rPr>
              <a:t>”</a:t>
            </a:r>
            <a:endParaRPr lang="en-US" sz="8000" baseline="0" dirty="0">
              <a:ln w="3175" cmpd="sng">
                <a:noFill/>
              </a:ln>
              <a:solidFill>
                <a:schemeClr val="accent1"/>
              </a:solidFill>
              <a:effectLst/>
              <a:latin typeface="Arial" panose="020B0604020202020204"/>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endParaRPr lang="en-US"/>
          </a:p>
        </p:txBody>
      </p:sp>
      <p:sp>
        <p:nvSpPr>
          <p:cNvPr id="5" name="Date Placeholder 4"/>
          <p:cNvSpPr>
            <a:spLocks noGrp="1"/>
          </p:cNvSpPr>
          <p:nvPr>
            <p:ph type="dt" sz="half" idx="10"/>
          </p:nvPr>
        </p:nvSpPr>
        <p:spPr/>
        <p:txBody>
          <a:bodyPr/>
          <a:lstStyle/>
          <a:p>
            <a:fld id="{95F45EEA-344B-4F9F-9C11-11E91BD5A01C}" type="datetimeFigureOut">
              <a:rPr lang="en-IN" smtClean="0"/>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C6104726-76FB-490E-8173-9F8BCCF08D26}" type="slidenum">
              <a:rPr lang="en-IN" smtClean="0"/>
            </a:fld>
            <a:endParaRPr lang="en-IN"/>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endParaRPr lang="en-US"/>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endParaRPr lang="en-US"/>
          </a:p>
        </p:txBody>
      </p:sp>
      <p:sp>
        <p:nvSpPr>
          <p:cNvPr id="5" name="Date Placeholder 4"/>
          <p:cNvSpPr>
            <a:spLocks noGrp="1"/>
          </p:cNvSpPr>
          <p:nvPr>
            <p:ph type="dt" sz="half" idx="10"/>
          </p:nvPr>
        </p:nvSpPr>
        <p:spPr/>
        <p:txBody>
          <a:bodyPr/>
          <a:lstStyle/>
          <a:p>
            <a:fld id="{95F45EEA-344B-4F9F-9C11-11E91BD5A01C}" type="datetimeFigureOut">
              <a:rPr lang="en-IN" smtClean="0"/>
            </a:fld>
            <a:endParaRPr lang="en-IN"/>
          </a:p>
        </p:txBody>
      </p:sp>
      <p:sp>
        <p:nvSpPr>
          <p:cNvPr id="6" name="Footer Placeholder 5"/>
          <p:cNvSpPr>
            <a:spLocks noGrp="1"/>
          </p:cNvSpPr>
          <p:nvPr>
            <p:ph type="ftr" sz="quarter" idx="11"/>
          </p:nvPr>
        </p:nvSpPr>
        <p:spPr/>
        <p:txBody>
          <a:bodyPr/>
          <a:lstStyle/>
          <a:p>
            <a:endParaRPr lang="en-IN"/>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C6104726-76FB-490E-8173-9F8BCCF08D26}" type="slidenum">
              <a:rPr lang="en-IN" smtClean="0"/>
            </a:fld>
            <a:endParaRPr lang="en-IN"/>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panose="020B0604020202020204"/>
              </a:rPr>
              <a:t>“</a:t>
            </a:r>
            <a:endParaRPr lang="en-US" sz="8000" baseline="0" dirty="0">
              <a:ln w="3175" cmpd="sng">
                <a:noFill/>
              </a:ln>
              <a:solidFill>
                <a:schemeClr val="accent1"/>
              </a:solidFill>
              <a:effectLst/>
              <a:latin typeface="Arial" panose="020B0604020202020204"/>
            </a:endParaRP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panose="020B0604020202020204"/>
              </a:rPr>
              <a:t>”</a:t>
            </a:r>
            <a:endParaRPr lang="en-US" sz="8000" baseline="0" dirty="0">
              <a:ln w="3175" cmpd="sng">
                <a:noFill/>
              </a:ln>
              <a:solidFill>
                <a:schemeClr val="accent1"/>
              </a:solidFill>
              <a:effectLst/>
              <a:latin typeface="Arial" panose="020B0604020202020204"/>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endParaRPr lang="en-US"/>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endParaRPr lang="en-US"/>
          </a:p>
        </p:txBody>
      </p:sp>
      <p:sp>
        <p:nvSpPr>
          <p:cNvPr id="5" name="Date Placeholder 4"/>
          <p:cNvSpPr>
            <a:spLocks noGrp="1"/>
          </p:cNvSpPr>
          <p:nvPr>
            <p:ph type="dt" sz="half" idx="10"/>
          </p:nvPr>
        </p:nvSpPr>
        <p:spPr/>
        <p:txBody>
          <a:bodyPr/>
          <a:lstStyle/>
          <a:p>
            <a:fld id="{95F45EEA-344B-4F9F-9C11-11E91BD5A01C}" type="datetimeFigureOut">
              <a:rPr lang="en-IN" smtClean="0"/>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C6104726-76FB-490E-8173-9F8BCCF08D26}" type="slidenum">
              <a:rPr lang="en-IN" smtClean="0"/>
            </a:fld>
            <a:endParaRPr lang="en-IN"/>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fld id="{95F45EEA-344B-4F9F-9C11-11E91BD5A01C}"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C6104726-76FB-490E-8173-9F8BCCF08D26}" type="slidenum">
              <a:rPr lang="en-IN" smtClean="0"/>
            </a:fld>
            <a:endParaRPr lang="en-IN"/>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fld id="{95F45EEA-344B-4F9F-9C11-11E91BD5A01C}"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C6104726-76FB-490E-8173-9F8BCCF08D26}" type="slidenum">
              <a:rPr lang="en-IN" smtClean="0"/>
            </a:fld>
            <a:endParaRPr lang="en-IN"/>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Divider Slide">
    <p:spTree>
      <p:nvGrpSpPr>
        <p:cNvPr id="1" name=""/>
        <p:cNvGrpSpPr/>
        <p:nvPr/>
      </p:nvGrpSpPr>
      <p:grpSpPr>
        <a:xfrm>
          <a:off x="0" y="0"/>
          <a:ext cx="0" cy="0"/>
          <a:chOff x="0" y="0"/>
          <a:chExt cx="0" cy="0"/>
        </a:xfrm>
      </p:grpSpPr>
      <p:sp>
        <p:nvSpPr>
          <p:cNvPr id="7" name="Picture Placeholder 7"/>
          <p:cNvSpPr>
            <a:spLocks noGrp="1"/>
          </p:cNvSpPr>
          <p:nvPr>
            <p:ph type="pic" sz="quarter" idx="10" hasCustomPrompt="1"/>
          </p:nvPr>
        </p:nvSpPr>
        <p:spPr>
          <a:xfrm>
            <a:off x="0" y="0"/>
            <a:ext cx="12192000" cy="6858000"/>
          </a:xfrm>
          <a:prstGeom prst="rect">
            <a:avLst/>
          </a:prstGeom>
        </p:spPr>
        <p:txBody>
          <a:bodyPr/>
          <a:lstStyle>
            <a:lvl1pPr marL="0" indent="0" algn="ctr">
              <a:buNone/>
              <a:defRPr/>
            </a:lvl1pPr>
          </a:lstStyle>
          <a:p>
            <a:r>
              <a:rPr lang="en-US" dirty="0"/>
              <a:t>Click to add photo</a:t>
            </a:r>
            <a:endParaRPr lang="en-US" dirty="0"/>
          </a:p>
        </p:txBody>
      </p:sp>
      <p:sp>
        <p:nvSpPr>
          <p:cNvPr id="2" name="Title 1"/>
          <p:cNvSpPr>
            <a:spLocks noGrp="1"/>
          </p:cNvSpPr>
          <p:nvPr>
            <p:ph type="title" hasCustomPrompt="1"/>
          </p:nvPr>
        </p:nvSpPr>
        <p:spPr>
          <a:xfrm>
            <a:off x="0" y="2375848"/>
            <a:ext cx="12192000" cy="4491182"/>
          </a:xfrm>
          <a:prstGeom prst="rect">
            <a:avLst/>
          </a:prstGeom>
          <a:solidFill>
            <a:schemeClr val="accent4">
              <a:lumMod val="50000"/>
              <a:alpha val="55000"/>
            </a:schemeClr>
          </a:solidFill>
        </p:spPr>
        <p:txBody>
          <a:bodyPr lIns="3657600" tIns="182880" rIns="3657600"/>
          <a:lstStyle>
            <a:lvl1pPr algn="ctr">
              <a:defRPr sz="6000" cap="all" spc="100" baseline="0">
                <a:solidFill>
                  <a:schemeClr val="accent5"/>
                </a:solidFill>
              </a:defRPr>
            </a:lvl1pPr>
          </a:lstStyle>
          <a:p>
            <a:r>
              <a:rPr lang="en-US" dirty="0"/>
              <a:t>Click to add title</a:t>
            </a:r>
            <a:endParaRPr 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About Us">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1526874" y="1329829"/>
            <a:ext cx="2043713" cy="640698"/>
          </a:xfrm>
          <a:prstGeom prst="rect">
            <a:avLst/>
          </a:prstGeom>
          <a:ln w="28575">
            <a:solidFill>
              <a:schemeClr val="accent2"/>
            </a:solidFill>
          </a:ln>
        </p:spPr>
        <p:txBody>
          <a:bodyPr anchor="ctr"/>
          <a:lstStyle>
            <a:lvl1pPr algn="ctr">
              <a:lnSpc>
                <a:spcPct val="100000"/>
              </a:lnSpc>
              <a:defRPr sz="2400" cap="all" spc="100" baseline="0">
                <a:solidFill>
                  <a:schemeClr val="accent2"/>
                </a:solidFill>
              </a:defRPr>
            </a:lvl1pPr>
          </a:lstStyle>
          <a:p>
            <a:r>
              <a:rPr lang="en-US" dirty="0"/>
              <a:t>title</a:t>
            </a:r>
            <a:endParaRPr lang="en-US" dirty="0"/>
          </a:p>
        </p:txBody>
      </p:sp>
      <p:sp>
        <p:nvSpPr>
          <p:cNvPr id="10" name="Text Placeholder 10"/>
          <p:cNvSpPr>
            <a:spLocks noGrp="1"/>
          </p:cNvSpPr>
          <p:nvPr>
            <p:ph type="body" sz="quarter" idx="12" hasCustomPrompt="1"/>
          </p:nvPr>
        </p:nvSpPr>
        <p:spPr>
          <a:xfrm>
            <a:off x="4412513" y="808353"/>
            <a:ext cx="6341212" cy="1682433"/>
          </a:xfrm>
          <a:prstGeom prst="rect">
            <a:avLst/>
          </a:prstGeom>
        </p:spPr>
        <p:txBody>
          <a:bodyPr anchor="t"/>
          <a:lstStyle>
            <a:lvl1pPr marL="0" indent="0" algn="l">
              <a:lnSpc>
                <a:spcPct val="125000"/>
              </a:lnSpc>
              <a:spcBef>
                <a:spcPts val="0"/>
              </a:spcBef>
              <a:buNone/>
              <a:defRPr sz="1600" cap="none" spc="100" baseline="0">
                <a:solidFill>
                  <a:schemeClr val="tx1"/>
                </a:solidFill>
                <a:latin typeface="+mn-lt"/>
              </a:defRPr>
            </a:lvl1pPr>
          </a:lstStyle>
          <a:p>
            <a:pPr lvl="0"/>
            <a:r>
              <a:rPr lang="en-US" dirty="0"/>
              <a:t>Click to add text</a:t>
            </a:r>
            <a:endParaRPr lang="en-US" dirty="0"/>
          </a:p>
        </p:txBody>
      </p:sp>
      <p:sp>
        <p:nvSpPr>
          <p:cNvPr id="8" name="Picture Placeholder 7"/>
          <p:cNvSpPr>
            <a:spLocks noGrp="1"/>
          </p:cNvSpPr>
          <p:nvPr>
            <p:ph type="pic" sz="quarter" idx="10" hasCustomPrompt="1"/>
          </p:nvPr>
        </p:nvSpPr>
        <p:spPr>
          <a:xfrm>
            <a:off x="0" y="3234519"/>
            <a:ext cx="12192000" cy="3623481"/>
          </a:xfrm>
          <a:prstGeom prst="rect">
            <a:avLst/>
          </a:prstGeom>
        </p:spPr>
        <p:txBody>
          <a:bodyPr/>
          <a:lstStyle>
            <a:lvl1pPr marL="0" indent="0" algn="ctr">
              <a:buNone/>
              <a:defRPr/>
            </a:lvl1pPr>
          </a:lstStyle>
          <a:p>
            <a:r>
              <a:rPr lang="en-US" dirty="0"/>
              <a:t>Click to add photo</a:t>
            </a:r>
            <a:endParaRPr lang="en-US" dirty="0"/>
          </a:p>
        </p:txBody>
      </p:sp>
      <p:sp>
        <p:nvSpPr>
          <p:cNvPr id="11"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spc="100" baseline="0">
                <a:solidFill>
                  <a:schemeClr val="bg1"/>
                </a:solidFill>
                <a:effectLst>
                  <a:outerShdw blurRad="38100" dist="38100" dir="2700000" algn="tl">
                    <a:srgbClr val="000000">
                      <a:alpha val="43137"/>
                    </a:srgbClr>
                  </a:outerShdw>
                </a:effectLst>
              </a:defRPr>
            </a:lvl1pPr>
          </a:lstStyle>
          <a:p>
            <a:r>
              <a:rPr lang="en-US" dirty="0"/>
              <a:t>20XX</a:t>
            </a:r>
            <a:endParaRPr lang="en-US" dirty="0"/>
          </a:p>
        </p:txBody>
      </p:sp>
      <p:sp>
        <p:nvSpPr>
          <p:cNvPr id="12"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bg1"/>
                </a:solidFill>
                <a:effectLst>
                  <a:outerShdw blurRad="38100" dist="38100" dir="2700000" algn="tl">
                    <a:srgbClr val="000000">
                      <a:alpha val="43137"/>
                    </a:srgbClr>
                  </a:outerShdw>
                </a:effectLst>
                <a:latin typeface="+mj-lt"/>
              </a:defRPr>
            </a:lvl1pPr>
          </a:lstStyle>
          <a:p>
            <a:r>
              <a:rPr lang="en-US" dirty="0"/>
              <a:t>Pitch deck</a:t>
            </a:r>
            <a:endParaRPr lang="en-US" dirty="0"/>
          </a:p>
        </p:txBody>
      </p:sp>
      <p:sp>
        <p:nvSpPr>
          <p:cNvPr id="13"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spc="100" baseline="0">
                <a:solidFill>
                  <a:schemeClr val="bg1"/>
                </a:solidFill>
                <a:effectLst>
                  <a:outerShdw blurRad="38100" dist="38100" dir="2700000" algn="tl">
                    <a:srgbClr val="000000">
                      <a:alpha val="43137"/>
                    </a:srgbClr>
                  </a:outerShdw>
                </a:effectLst>
              </a:defRPr>
            </a:lvl1pPr>
          </a:lstStyle>
          <a:p>
            <a:fld id="{EA87306C-81BA-4795-A5CA-9392456A8C1E}" type="slidenum">
              <a:rPr lang="en-US" smtClean="0"/>
            </a:fld>
            <a:endParaRPr lang="en-US"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x" matchingName="Title and body">
  <p:cSld name="Title and body">
    <p:spTree>
      <p:nvGrpSpPr>
        <p:cNvPr id="1" name="Shape 84"/>
        <p:cNvGrpSpPr/>
        <p:nvPr/>
      </p:nvGrpSpPr>
      <p:grpSpPr>
        <a:xfrm>
          <a:off x="0" y="0"/>
          <a:ext cx="0" cy="0"/>
          <a:chOff x="0" y="0"/>
          <a:chExt cx="0" cy="0"/>
        </a:xfrm>
      </p:grpSpPr>
      <p:grpSp>
        <p:nvGrpSpPr>
          <p:cNvPr id="85" name="Google Shape;85;p4"/>
          <p:cNvGrpSpPr/>
          <p:nvPr/>
        </p:nvGrpSpPr>
        <p:grpSpPr>
          <a:xfrm>
            <a:off x="834621" y="399168"/>
            <a:ext cx="1332416" cy="1332416"/>
            <a:chOff x="348199" y="179450"/>
            <a:chExt cx="1116300" cy="1116300"/>
          </a:xfrm>
        </p:grpSpPr>
        <p:sp>
          <p:nvSpPr>
            <p:cNvPr id="86" name="Google Shape;86;p4"/>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7" name="Google Shape;87;p4"/>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88" name="Google Shape;88;p4"/>
          <p:cNvSpPr txBox="1">
            <a:spLocks noGrp="1"/>
          </p:cNvSpPr>
          <p:nvPr>
            <p:ph type="title"/>
          </p:nvPr>
        </p:nvSpPr>
        <p:spPr>
          <a:xfrm>
            <a:off x="1738400" y="798100"/>
            <a:ext cx="9374000" cy="13324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89" name="Google Shape;89;p4"/>
          <p:cNvSpPr txBox="1">
            <a:spLocks noGrp="1"/>
          </p:cNvSpPr>
          <p:nvPr>
            <p:ph type="body" idx="1"/>
          </p:nvPr>
        </p:nvSpPr>
        <p:spPr>
          <a:xfrm>
            <a:off x="1738400" y="2653400"/>
            <a:ext cx="9374000" cy="3388800"/>
          </a:xfrm>
          <a:prstGeom prst="rect">
            <a:avLst/>
          </a:prstGeom>
        </p:spPr>
        <p:txBody>
          <a:bodyPr spcFirstLastPara="1" wrap="square" lIns="91425" tIns="91425" rIns="91425" bIns="91425" anchor="t" anchorCtr="0">
            <a:normAutofit/>
          </a:bodyPr>
          <a:lstStyle>
            <a:lvl1pPr marL="609600" lvl="0" indent="-414655">
              <a:spcBef>
                <a:spcPts val="0"/>
              </a:spcBef>
              <a:spcAft>
                <a:spcPts val="0"/>
              </a:spcAft>
              <a:buSzPts val="1300"/>
              <a:buChar char="●"/>
              <a:defRPr/>
            </a:lvl1pPr>
            <a:lvl2pPr marL="1219200" lvl="1" indent="-398145">
              <a:spcBef>
                <a:spcPts val="0"/>
              </a:spcBef>
              <a:spcAft>
                <a:spcPts val="0"/>
              </a:spcAft>
              <a:buSzPts val="1100"/>
              <a:buChar char="○"/>
              <a:defRPr/>
            </a:lvl2pPr>
            <a:lvl3pPr marL="1828800" lvl="2" indent="-398145">
              <a:spcBef>
                <a:spcPts val="0"/>
              </a:spcBef>
              <a:spcAft>
                <a:spcPts val="0"/>
              </a:spcAft>
              <a:buSzPts val="1100"/>
              <a:buChar char="■"/>
              <a:defRPr/>
            </a:lvl3pPr>
            <a:lvl4pPr marL="2438400" lvl="3" indent="-398145">
              <a:spcBef>
                <a:spcPts val="0"/>
              </a:spcBef>
              <a:spcAft>
                <a:spcPts val="0"/>
              </a:spcAft>
              <a:buSzPts val="1100"/>
              <a:buChar char="●"/>
              <a:defRPr/>
            </a:lvl4pPr>
            <a:lvl5pPr marL="3048000" lvl="4" indent="-398145">
              <a:spcBef>
                <a:spcPts val="0"/>
              </a:spcBef>
              <a:spcAft>
                <a:spcPts val="0"/>
              </a:spcAft>
              <a:buSzPts val="1100"/>
              <a:buChar char="○"/>
              <a:defRPr/>
            </a:lvl5pPr>
            <a:lvl6pPr marL="3657600" lvl="5" indent="-398145">
              <a:spcBef>
                <a:spcPts val="0"/>
              </a:spcBef>
              <a:spcAft>
                <a:spcPts val="0"/>
              </a:spcAft>
              <a:buSzPts val="1100"/>
              <a:buChar char="■"/>
              <a:defRPr/>
            </a:lvl6pPr>
            <a:lvl7pPr marL="4267200" lvl="6" indent="-398145">
              <a:spcBef>
                <a:spcPts val="0"/>
              </a:spcBef>
              <a:spcAft>
                <a:spcPts val="0"/>
              </a:spcAft>
              <a:buSzPts val="1100"/>
              <a:buChar char="●"/>
              <a:defRPr/>
            </a:lvl7pPr>
            <a:lvl8pPr marL="4876800" lvl="7" indent="-398145">
              <a:spcBef>
                <a:spcPts val="0"/>
              </a:spcBef>
              <a:spcAft>
                <a:spcPts val="0"/>
              </a:spcAft>
              <a:buSzPts val="1100"/>
              <a:buChar char="○"/>
              <a:defRPr/>
            </a:lvl8pPr>
            <a:lvl9pPr marL="5486400" lvl="8" indent="-398145">
              <a:spcBef>
                <a:spcPts val="0"/>
              </a:spcBef>
              <a:spcAft>
                <a:spcPts val="0"/>
              </a:spcAft>
              <a:buSzPts val="1100"/>
              <a:buChar char="■"/>
              <a:defRPr/>
            </a:lvl9pPr>
          </a:lstStyle>
          <a:p/>
        </p:txBody>
      </p:sp>
      <p:sp>
        <p:nvSpPr>
          <p:cNvPr id="90" name="Google Shape;90;p4"/>
          <p:cNvSpPr txBox="1">
            <a:spLocks noGrp="1"/>
          </p:cNvSpPr>
          <p:nvPr>
            <p:ph type="sldNum" idx="12"/>
          </p:nvPr>
        </p:nvSpPr>
        <p:spPr>
          <a:xfrm>
            <a:off x="11268061" y="6315968"/>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fld>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fld id="{95F45EEA-344B-4F9F-9C11-11E91BD5A01C}"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C6104726-76FB-490E-8173-9F8BCCF08D26}" type="slidenum">
              <a:rPr lang="en-IN" smtClean="0"/>
            </a:fld>
            <a:endParaRPr lang="en-IN"/>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105"/>
        <p:cNvGrpSpPr/>
        <p:nvPr/>
      </p:nvGrpSpPr>
      <p:grpSpPr>
        <a:xfrm>
          <a:off x="0" y="0"/>
          <a:ext cx="0" cy="0"/>
          <a:chOff x="0" y="0"/>
          <a:chExt cx="0" cy="0"/>
        </a:xfrm>
      </p:grpSpPr>
      <p:grpSp>
        <p:nvGrpSpPr>
          <p:cNvPr id="106" name="Google Shape;106;p7"/>
          <p:cNvGrpSpPr/>
          <p:nvPr/>
        </p:nvGrpSpPr>
        <p:grpSpPr>
          <a:xfrm>
            <a:off x="834621" y="399168"/>
            <a:ext cx="1332416" cy="1332416"/>
            <a:chOff x="348199" y="179450"/>
            <a:chExt cx="1116300" cy="1116300"/>
          </a:xfrm>
        </p:grpSpPr>
        <p:sp>
          <p:nvSpPr>
            <p:cNvPr id="107" name="Google Shape;107;p7"/>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8" name="Google Shape;108;p7"/>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09" name="Google Shape;109;p7"/>
          <p:cNvSpPr txBox="1">
            <a:spLocks noGrp="1"/>
          </p:cNvSpPr>
          <p:nvPr>
            <p:ph type="title"/>
          </p:nvPr>
        </p:nvSpPr>
        <p:spPr>
          <a:xfrm>
            <a:off x="1738400" y="798100"/>
            <a:ext cx="4416000" cy="21200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10" name="Google Shape;110;p7"/>
          <p:cNvSpPr txBox="1">
            <a:spLocks noGrp="1"/>
          </p:cNvSpPr>
          <p:nvPr>
            <p:ph type="body" idx="1"/>
          </p:nvPr>
        </p:nvSpPr>
        <p:spPr>
          <a:xfrm>
            <a:off x="1738400" y="3079567"/>
            <a:ext cx="4416000" cy="2962400"/>
          </a:xfrm>
          <a:prstGeom prst="rect">
            <a:avLst/>
          </a:prstGeom>
        </p:spPr>
        <p:txBody>
          <a:bodyPr spcFirstLastPara="1" wrap="square" lIns="91425" tIns="91425" rIns="91425" bIns="91425" anchor="t" anchorCtr="0">
            <a:normAutofit/>
          </a:bodyPr>
          <a:lstStyle>
            <a:lvl1pPr marL="609600" lvl="0" indent="-414655">
              <a:spcBef>
                <a:spcPts val="0"/>
              </a:spcBef>
              <a:spcAft>
                <a:spcPts val="0"/>
              </a:spcAft>
              <a:buSzPts val="1300"/>
              <a:buChar char="●"/>
              <a:defRPr/>
            </a:lvl1pPr>
            <a:lvl2pPr marL="1219200" lvl="1" indent="-398145">
              <a:spcBef>
                <a:spcPts val="0"/>
              </a:spcBef>
              <a:spcAft>
                <a:spcPts val="0"/>
              </a:spcAft>
              <a:buSzPts val="1100"/>
              <a:buChar char="○"/>
              <a:defRPr/>
            </a:lvl2pPr>
            <a:lvl3pPr marL="1828800" lvl="2" indent="-398145">
              <a:spcBef>
                <a:spcPts val="0"/>
              </a:spcBef>
              <a:spcAft>
                <a:spcPts val="0"/>
              </a:spcAft>
              <a:buSzPts val="1100"/>
              <a:buChar char="■"/>
              <a:defRPr/>
            </a:lvl3pPr>
            <a:lvl4pPr marL="2438400" lvl="3" indent="-398145">
              <a:spcBef>
                <a:spcPts val="0"/>
              </a:spcBef>
              <a:spcAft>
                <a:spcPts val="0"/>
              </a:spcAft>
              <a:buSzPts val="1100"/>
              <a:buChar char="●"/>
              <a:defRPr/>
            </a:lvl4pPr>
            <a:lvl5pPr marL="3048000" lvl="4" indent="-398145">
              <a:spcBef>
                <a:spcPts val="0"/>
              </a:spcBef>
              <a:spcAft>
                <a:spcPts val="0"/>
              </a:spcAft>
              <a:buSzPts val="1100"/>
              <a:buChar char="○"/>
              <a:defRPr/>
            </a:lvl5pPr>
            <a:lvl6pPr marL="3657600" lvl="5" indent="-398145">
              <a:spcBef>
                <a:spcPts val="0"/>
              </a:spcBef>
              <a:spcAft>
                <a:spcPts val="0"/>
              </a:spcAft>
              <a:buSzPts val="1100"/>
              <a:buChar char="■"/>
              <a:defRPr/>
            </a:lvl6pPr>
            <a:lvl7pPr marL="4267200" lvl="6" indent="-398145">
              <a:spcBef>
                <a:spcPts val="0"/>
              </a:spcBef>
              <a:spcAft>
                <a:spcPts val="0"/>
              </a:spcAft>
              <a:buSzPts val="1100"/>
              <a:buChar char="●"/>
              <a:defRPr/>
            </a:lvl7pPr>
            <a:lvl8pPr marL="4876800" lvl="7" indent="-398145">
              <a:spcBef>
                <a:spcPts val="0"/>
              </a:spcBef>
              <a:spcAft>
                <a:spcPts val="0"/>
              </a:spcAft>
              <a:buSzPts val="1100"/>
              <a:buChar char="○"/>
              <a:defRPr/>
            </a:lvl8pPr>
            <a:lvl9pPr marL="5486400" lvl="8" indent="-398145">
              <a:spcBef>
                <a:spcPts val="0"/>
              </a:spcBef>
              <a:spcAft>
                <a:spcPts val="0"/>
              </a:spcAft>
              <a:buSzPts val="1100"/>
              <a:buChar char="■"/>
              <a:defRPr/>
            </a:lvl9pPr>
          </a:lstStyle>
          <a:p/>
        </p:txBody>
      </p:sp>
      <p:sp>
        <p:nvSpPr>
          <p:cNvPr id="111" name="Google Shape;111;p7"/>
          <p:cNvSpPr txBox="1">
            <a:spLocks noGrp="1"/>
          </p:cNvSpPr>
          <p:nvPr>
            <p:ph type="sldNum" idx="12"/>
          </p:nvPr>
        </p:nvSpPr>
        <p:spPr>
          <a:xfrm>
            <a:off x="11268061" y="6315968"/>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fld>
            <a:endParaRPr lang="en-GB"/>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Product Benefits">
    <p:spTree>
      <p:nvGrpSpPr>
        <p:cNvPr id="1" name=""/>
        <p:cNvGrpSpPr/>
        <p:nvPr/>
      </p:nvGrpSpPr>
      <p:grpSpPr>
        <a:xfrm>
          <a:off x="0" y="0"/>
          <a:ext cx="0" cy="0"/>
          <a:chOff x="0" y="0"/>
          <a:chExt cx="0" cy="0"/>
        </a:xfrm>
      </p:grpSpPr>
      <p:sp>
        <p:nvSpPr>
          <p:cNvPr id="11" name="Picture Placeholder 8"/>
          <p:cNvSpPr>
            <a:spLocks noGrp="1"/>
          </p:cNvSpPr>
          <p:nvPr>
            <p:ph type="pic" sz="quarter" idx="10" hasCustomPrompt="1"/>
          </p:nvPr>
        </p:nvSpPr>
        <p:spPr>
          <a:xfrm>
            <a:off x="0" y="0"/>
            <a:ext cx="12192000" cy="3429000"/>
          </a:xfrm>
          <a:prstGeom prst="rect">
            <a:avLst/>
          </a:prstGeom>
        </p:spPr>
        <p:txBody>
          <a:bodyPr/>
          <a:lstStyle>
            <a:lvl1pPr marL="0" indent="0" algn="ctr">
              <a:buNone/>
              <a:defRPr/>
            </a:lvl1pPr>
          </a:lstStyle>
          <a:p>
            <a:r>
              <a:rPr lang="en-US" dirty="0"/>
              <a:t>Click to add photo</a:t>
            </a:r>
            <a:endParaRPr lang="en-US" dirty="0"/>
          </a:p>
        </p:txBody>
      </p:sp>
      <p:sp>
        <p:nvSpPr>
          <p:cNvPr id="3" name="Title 2"/>
          <p:cNvSpPr>
            <a:spLocks noGrp="1"/>
          </p:cNvSpPr>
          <p:nvPr>
            <p:ph type="title" hasCustomPrompt="1"/>
          </p:nvPr>
        </p:nvSpPr>
        <p:spPr>
          <a:xfrm>
            <a:off x="81279" y="-136525"/>
            <a:ext cx="4979773" cy="6858000"/>
          </a:xfrm>
          <a:prstGeom prst="rect">
            <a:avLst/>
          </a:prstGeom>
          <a:solidFill>
            <a:schemeClr val="accent2">
              <a:alpha val="92000"/>
            </a:schemeClr>
          </a:solidFill>
        </p:spPr>
        <p:txBody>
          <a:bodyPr tIns="3246120" anchor="ctr"/>
          <a:lstStyle>
            <a:lvl1pPr algn="ctr">
              <a:defRPr sz="2400" cap="all" spc="100" baseline="0">
                <a:solidFill>
                  <a:schemeClr val="bg1"/>
                </a:solidFill>
              </a:defRPr>
            </a:lvl1pPr>
          </a:lstStyle>
          <a:p>
            <a:r>
              <a:rPr lang="en-US" dirty="0"/>
              <a:t>Add title</a:t>
            </a:r>
            <a:endParaRPr lang="en-US" dirty="0"/>
          </a:p>
        </p:txBody>
      </p:sp>
      <p:sp>
        <p:nvSpPr>
          <p:cNvPr id="8"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spc="100" baseline="0">
                <a:solidFill>
                  <a:schemeClr val="bg1"/>
                </a:solidFill>
                <a:effectLst>
                  <a:outerShdw blurRad="38100" dist="38100" dir="2700000" algn="tl">
                    <a:srgbClr val="000000">
                      <a:alpha val="43137"/>
                    </a:srgbClr>
                  </a:outerShdw>
                </a:effectLst>
              </a:defRPr>
            </a:lvl1pPr>
          </a:lstStyle>
          <a:p>
            <a:r>
              <a:rPr lang="en-US" dirty="0"/>
              <a:t>20XX</a:t>
            </a:r>
            <a:endParaRPr lang="en-US" dirty="0"/>
          </a:p>
        </p:txBody>
      </p:sp>
      <p:sp>
        <p:nvSpPr>
          <p:cNvPr id="9"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bg2">
                    <a:lumMod val="50000"/>
                  </a:schemeClr>
                </a:solidFill>
                <a:latin typeface="+mj-lt"/>
              </a:defRPr>
            </a:lvl1pPr>
          </a:lstStyle>
          <a:p>
            <a:r>
              <a:rPr lang="en-US" dirty="0"/>
              <a:t>Pitch deck</a:t>
            </a:r>
            <a:endParaRPr lang="en-US" dirty="0"/>
          </a:p>
        </p:txBody>
      </p:sp>
      <p:sp>
        <p:nvSpPr>
          <p:cNvPr id="10"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spc="100" baseline="0">
                <a:solidFill>
                  <a:schemeClr val="bg2">
                    <a:lumMod val="50000"/>
                  </a:schemeClr>
                </a:solidFill>
              </a:defRPr>
            </a:lvl1pPr>
          </a:lstStyle>
          <a:p>
            <a:fld id="{EA87306C-81BA-4795-A5CA-9392456A8C1E}" type="slidenum">
              <a:rPr lang="en-US" smtClean="0"/>
            </a:fld>
            <a:endParaRPr lang="en-US" dirty="0"/>
          </a:p>
        </p:txBody>
      </p:sp>
      <p:sp>
        <p:nvSpPr>
          <p:cNvPr id="15" name="Text Placeholder 10"/>
          <p:cNvSpPr>
            <a:spLocks noGrp="1"/>
          </p:cNvSpPr>
          <p:nvPr>
            <p:ph type="body" sz="quarter" idx="16" hasCustomPrompt="1"/>
          </p:nvPr>
        </p:nvSpPr>
        <p:spPr>
          <a:xfrm>
            <a:off x="5743575" y="3972253"/>
            <a:ext cx="5859420" cy="1769419"/>
          </a:xfrm>
          <a:prstGeom prst="rect">
            <a:avLst/>
          </a:prstGeom>
        </p:spPr>
        <p:txBody>
          <a:bodyPr anchor="ctr"/>
          <a:lstStyle>
            <a:lvl1pPr marL="0" indent="0" algn="l">
              <a:lnSpc>
                <a:spcPct val="200000"/>
              </a:lnSpc>
              <a:spcBef>
                <a:spcPts val="0"/>
              </a:spcBef>
              <a:buNone/>
              <a:defRPr sz="1800" cap="none" spc="100" baseline="0">
                <a:solidFill>
                  <a:schemeClr val="tx1"/>
                </a:solidFill>
                <a:latin typeface="+mn-lt"/>
              </a:defRPr>
            </a:lvl1pPr>
          </a:lstStyle>
          <a:p>
            <a:pPr lvl="0"/>
            <a:r>
              <a:rPr lang="en-US" dirty="0"/>
              <a:t>Click to add subtitle</a:t>
            </a:r>
            <a:endParaRPr lang="en-US"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_About Us">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1526874" y="1329829"/>
            <a:ext cx="2043713" cy="640698"/>
          </a:xfrm>
          <a:prstGeom prst="rect">
            <a:avLst/>
          </a:prstGeom>
          <a:ln w="28575">
            <a:solidFill>
              <a:schemeClr val="accent2"/>
            </a:solidFill>
          </a:ln>
        </p:spPr>
        <p:txBody>
          <a:bodyPr anchor="ctr"/>
          <a:lstStyle>
            <a:lvl1pPr algn="ctr">
              <a:lnSpc>
                <a:spcPct val="100000"/>
              </a:lnSpc>
              <a:defRPr sz="2400" cap="all" spc="100" baseline="0">
                <a:solidFill>
                  <a:schemeClr val="accent2"/>
                </a:solidFill>
              </a:defRPr>
            </a:lvl1pPr>
          </a:lstStyle>
          <a:p>
            <a:r>
              <a:rPr lang="en-US" dirty="0"/>
              <a:t>title</a:t>
            </a:r>
            <a:endParaRPr lang="en-US" dirty="0"/>
          </a:p>
        </p:txBody>
      </p:sp>
      <p:sp>
        <p:nvSpPr>
          <p:cNvPr id="10" name="Text Placeholder 10"/>
          <p:cNvSpPr>
            <a:spLocks noGrp="1"/>
          </p:cNvSpPr>
          <p:nvPr>
            <p:ph type="body" sz="quarter" idx="12" hasCustomPrompt="1"/>
          </p:nvPr>
        </p:nvSpPr>
        <p:spPr>
          <a:xfrm>
            <a:off x="4412513" y="808353"/>
            <a:ext cx="6341212" cy="1682433"/>
          </a:xfrm>
          <a:prstGeom prst="rect">
            <a:avLst/>
          </a:prstGeom>
        </p:spPr>
        <p:txBody>
          <a:bodyPr anchor="t"/>
          <a:lstStyle>
            <a:lvl1pPr marL="0" indent="0" algn="l">
              <a:lnSpc>
                <a:spcPct val="125000"/>
              </a:lnSpc>
              <a:spcBef>
                <a:spcPts val="0"/>
              </a:spcBef>
              <a:buNone/>
              <a:defRPr sz="1600" cap="none" spc="100" baseline="0">
                <a:solidFill>
                  <a:schemeClr val="tx1"/>
                </a:solidFill>
                <a:latin typeface="+mn-lt"/>
              </a:defRPr>
            </a:lvl1pPr>
          </a:lstStyle>
          <a:p>
            <a:pPr lvl="0"/>
            <a:r>
              <a:rPr lang="en-US" dirty="0"/>
              <a:t>Click to add text</a:t>
            </a:r>
            <a:endParaRPr lang="en-US" dirty="0"/>
          </a:p>
        </p:txBody>
      </p:sp>
      <p:sp>
        <p:nvSpPr>
          <p:cNvPr id="8" name="Picture Placeholder 7"/>
          <p:cNvSpPr>
            <a:spLocks noGrp="1"/>
          </p:cNvSpPr>
          <p:nvPr>
            <p:ph type="pic" sz="quarter" idx="10" hasCustomPrompt="1"/>
          </p:nvPr>
        </p:nvSpPr>
        <p:spPr>
          <a:xfrm>
            <a:off x="0" y="3234519"/>
            <a:ext cx="12192000" cy="3623481"/>
          </a:xfrm>
          <a:prstGeom prst="rect">
            <a:avLst/>
          </a:prstGeom>
        </p:spPr>
        <p:txBody>
          <a:bodyPr/>
          <a:lstStyle>
            <a:lvl1pPr marL="0" indent="0" algn="ctr">
              <a:buNone/>
              <a:defRPr/>
            </a:lvl1pPr>
          </a:lstStyle>
          <a:p>
            <a:r>
              <a:rPr lang="en-US" dirty="0"/>
              <a:t>Click to add photo</a:t>
            </a:r>
            <a:endParaRPr lang="en-US" dirty="0"/>
          </a:p>
        </p:txBody>
      </p:sp>
      <p:sp>
        <p:nvSpPr>
          <p:cNvPr id="11"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spc="100" baseline="0">
                <a:solidFill>
                  <a:schemeClr val="bg1"/>
                </a:solidFill>
                <a:effectLst>
                  <a:outerShdw blurRad="38100" dist="38100" dir="2700000" algn="tl">
                    <a:srgbClr val="000000">
                      <a:alpha val="43137"/>
                    </a:srgbClr>
                  </a:outerShdw>
                </a:effectLst>
              </a:defRPr>
            </a:lvl1pPr>
          </a:lstStyle>
          <a:p>
            <a:r>
              <a:rPr lang="en-US" dirty="0"/>
              <a:t>20XX</a:t>
            </a:r>
            <a:endParaRPr lang="en-US" dirty="0"/>
          </a:p>
        </p:txBody>
      </p:sp>
      <p:sp>
        <p:nvSpPr>
          <p:cNvPr id="12"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bg1"/>
                </a:solidFill>
                <a:effectLst>
                  <a:outerShdw blurRad="38100" dist="38100" dir="2700000" algn="tl">
                    <a:srgbClr val="000000">
                      <a:alpha val="43137"/>
                    </a:srgbClr>
                  </a:outerShdw>
                </a:effectLst>
                <a:latin typeface="+mj-lt"/>
              </a:defRPr>
            </a:lvl1pPr>
          </a:lstStyle>
          <a:p>
            <a:r>
              <a:rPr lang="en-US" dirty="0"/>
              <a:t>Pitch deck</a:t>
            </a:r>
            <a:endParaRPr lang="en-US" dirty="0"/>
          </a:p>
        </p:txBody>
      </p:sp>
      <p:sp>
        <p:nvSpPr>
          <p:cNvPr id="13"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spc="100" baseline="0">
                <a:solidFill>
                  <a:schemeClr val="bg1"/>
                </a:solidFill>
                <a:effectLst>
                  <a:outerShdw blurRad="38100" dist="38100" dir="2700000" algn="tl">
                    <a:srgbClr val="000000">
                      <a:alpha val="43137"/>
                    </a:srgbClr>
                  </a:outerShdw>
                </a:effectLst>
              </a:defRPr>
            </a:lvl1pPr>
          </a:lstStyle>
          <a:p>
            <a:fld id="{EA87306C-81BA-4795-A5CA-9392456A8C1E}" type="slidenum">
              <a:rPr lang="en-US" smtClean="0"/>
            </a:fld>
            <a:endParaRPr lang="en-US" dirty="0"/>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_Divider Slide">
    <p:spTree>
      <p:nvGrpSpPr>
        <p:cNvPr id="1" name=""/>
        <p:cNvGrpSpPr/>
        <p:nvPr/>
      </p:nvGrpSpPr>
      <p:grpSpPr>
        <a:xfrm>
          <a:off x="0" y="0"/>
          <a:ext cx="0" cy="0"/>
          <a:chOff x="0" y="0"/>
          <a:chExt cx="0" cy="0"/>
        </a:xfrm>
      </p:grpSpPr>
      <p:sp>
        <p:nvSpPr>
          <p:cNvPr id="7" name="Picture Placeholder 7"/>
          <p:cNvSpPr>
            <a:spLocks noGrp="1"/>
          </p:cNvSpPr>
          <p:nvPr>
            <p:ph type="pic" sz="quarter" idx="10" hasCustomPrompt="1"/>
          </p:nvPr>
        </p:nvSpPr>
        <p:spPr>
          <a:xfrm>
            <a:off x="0" y="0"/>
            <a:ext cx="12192000" cy="6858000"/>
          </a:xfrm>
          <a:prstGeom prst="rect">
            <a:avLst/>
          </a:prstGeom>
        </p:spPr>
        <p:txBody>
          <a:bodyPr/>
          <a:lstStyle>
            <a:lvl1pPr marL="0" indent="0" algn="ctr">
              <a:buNone/>
              <a:defRPr/>
            </a:lvl1pPr>
          </a:lstStyle>
          <a:p>
            <a:r>
              <a:rPr lang="en-US" dirty="0"/>
              <a:t>Click to add photo</a:t>
            </a:r>
            <a:endParaRPr lang="en-US" dirty="0"/>
          </a:p>
        </p:txBody>
      </p:sp>
      <p:sp>
        <p:nvSpPr>
          <p:cNvPr id="2" name="Title 1"/>
          <p:cNvSpPr>
            <a:spLocks noGrp="1"/>
          </p:cNvSpPr>
          <p:nvPr>
            <p:ph type="title" hasCustomPrompt="1"/>
          </p:nvPr>
        </p:nvSpPr>
        <p:spPr>
          <a:xfrm>
            <a:off x="0" y="2375848"/>
            <a:ext cx="12192000" cy="4491182"/>
          </a:xfrm>
          <a:prstGeom prst="rect">
            <a:avLst/>
          </a:prstGeom>
          <a:solidFill>
            <a:schemeClr val="accent4">
              <a:lumMod val="50000"/>
              <a:alpha val="55000"/>
            </a:schemeClr>
          </a:solidFill>
        </p:spPr>
        <p:txBody>
          <a:bodyPr lIns="3657600" tIns="182880" rIns="3657600"/>
          <a:lstStyle>
            <a:lvl1pPr algn="ctr">
              <a:defRPr sz="6000" cap="all" spc="100" baseline="0">
                <a:solidFill>
                  <a:schemeClr val="accent5"/>
                </a:solidFill>
              </a:defRPr>
            </a:lvl1pPr>
          </a:lstStyle>
          <a:p>
            <a:r>
              <a:rPr lang="en-US" dirty="0"/>
              <a:t>Click to add title</a:t>
            </a:r>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95F45EEA-344B-4F9F-9C11-11E91BD5A01C}"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C6104726-76FB-490E-8173-9F8BCCF08D26}" type="slidenum">
              <a:rPr lang="en-IN" smtClean="0"/>
            </a:fld>
            <a:endParaRPr lang="en-I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Date Placeholder 4"/>
          <p:cNvSpPr>
            <a:spLocks noGrp="1"/>
          </p:cNvSpPr>
          <p:nvPr>
            <p:ph type="dt" sz="half" idx="10"/>
          </p:nvPr>
        </p:nvSpPr>
        <p:spPr/>
        <p:txBody>
          <a:bodyPr/>
          <a:lstStyle/>
          <a:p>
            <a:fld id="{95F45EEA-344B-4F9F-9C11-11E91BD5A01C}" type="datetimeFigureOut">
              <a:rPr lang="en-IN" smtClean="0"/>
            </a:fld>
            <a:endParaRPr lang="en-IN"/>
          </a:p>
        </p:txBody>
      </p:sp>
      <p:sp>
        <p:nvSpPr>
          <p:cNvPr id="6" name="Footer Placeholder 5"/>
          <p:cNvSpPr>
            <a:spLocks noGrp="1"/>
          </p:cNvSpPr>
          <p:nvPr>
            <p:ph type="ftr" sz="quarter" idx="11"/>
          </p:nvPr>
        </p:nvSpPr>
        <p:spPr/>
        <p:txBody>
          <a:bodyPr/>
          <a:lstStyle/>
          <a:p>
            <a:endParaRPr lang="en-IN"/>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C6104726-76FB-490E-8173-9F8BCCF08D26}" type="slidenum">
              <a:rPr lang="en-IN" smtClean="0"/>
            </a:fld>
            <a:endParaRPr lang="en-I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7" name="Date Placeholder 6"/>
          <p:cNvSpPr>
            <a:spLocks noGrp="1"/>
          </p:cNvSpPr>
          <p:nvPr>
            <p:ph type="dt" sz="half" idx="10"/>
          </p:nvPr>
        </p:nvSpPr>
        <p:spPr/>
        <p:txBody>
          <a:bodyPr/>
          <a:lstStyle/>
          <a:p>
            <a:fld id="{95F45EEA-344B-4F9F-9C11-11E91BD5A01C}" type="datetimeFigureOut">
              <a:rPr lang="en-IN" smtClean="0"/>
            </a:fld>
            <a:endParaRPr lang="en-IN"/>
          </a:p>
        </p:txBody>
      </p:sp>
      <p:sp>
        <p:nvSpPr>
          <p:cNvPr id="8" name="Footer Placeholder 7"/>
          <p:cNvSpPr>
            <a:spLocks noGrp="1"/>
          </p:cNvSpPr>
          <p:nvPr>
            <p:ph type="ftr" sz="quarter" idx="11"/>
          </p:nvPr>
        </p:nvSpPr>
        <p:spPr/>
        <p:txBody>
          <a:bodyPr/>
          <a:lstStyle/>
          <a:p>
            <a:endParaRPr lang="en-IN"/>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C6104726-76FB-490E-8173-9F8BCCF08D26}" type="slidenum">
              <a:rPr lang="en-IN" smtClean="0"/>
            </a:fld>
            <a:endParaRPr lang="en-I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5F45EEA-344B-4F9F-9C11-11E91BD5A01C}" type="datetimeFigureOut">
              <a:rPr lang="en-IN" smtClean="0"/>
            </a:fld>
            <a:endParaRPr lang="en-IN"/>
          </a:p>
        </p:txBody>
      </p:sp>
      <p:sp>
        <p:nvSpPr>
          <p:cNvPr id="4" name="Footer Placeholder 3"/>
          <p:cNvSpPr>
            <a:spLocks noGrp="1"/>
          </p:cNvSpPr>
          <p:nvPr>
            <p:ph type="ftr" sz="quarter" idx="11"/>
          </p:nvPr>
        </p:nvSpPr>
        <p:spPr/>
        <p:txBody>
          <a:bodyPr/>
          <a:lstStyle/>
          <a:p>
            <a:endParaRPr lang="en-IN"/>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C6104726-76FB-490E-8173-9F8BCCF08D26}" type="slidenum">
              <a:rPr lang="en-IN" smtClean="0"/>
            </a:fld>
            <a:endParaRPr lang="en-I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5F45EEA-344B-4F9F-9C11-11E91BD5A01C}" type="datetimeFigureOut">
              <a:rPr lang="en-IN" smtClean="0"/>
            </a:fld>
            <a:endParaRPr lang="en-IN"/>
          </a:p>
        </p:txBody>
      </p:sp>
      <p:sp>
        <p:nvSpPr>
          <p:cNvPr id="3" name="Footer Placeholder 2"/>
          <p:cNvSpPr>
            <a:spLocks noGrp="1"/>
          </p:cNvSpPr>
          <p:nvPr>
            <p:ph type="ftr" sz="quarter" idx="11"/>
          </p:nvPr>
        </p:nvSpPr>
        <p:spPr/>
        <p:txBody>
          <a:bodyPr/>
          <a:lstStyle/>
          <a:p>
            <a:endParaRPr lang="en-IN"/>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C6104726-76FB-490E-8173-9F8BCCF08D26}" type="slidenum">
              <a:rPr lang="en-IN" smtClean="0"/>
            </a:fld>
            <a:endParaRPr lang="en-I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95F45EEA-344B-4F9F-9C11-11E91BD5A01C}" type="datetimeFigureOut">
              <a:rPr lang="en-IN" smtClean="0"/>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C6104726-76FB-490E-8173-9F8BCCF08D26}" type="slidenum">
              <a:rPr lang="en-IN" smtClean="0"/>
            </a:fld>
            <a:endParaRPr lang="en-I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95F45EEA-344B-4F9F-9C11-11E91BD5A01C}" type="datetimeFigureOut">
              <a:rPr lang="en-IN" smtClean="0"/>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C6104726-76FB-490E-8173-9F8BCCF08D26}" type="slidenum">
              <a:rPr lang="en-IN" smtClean="0"/>
            </a:fld>
            <a:endParaRPr lang="en-IN"/>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4" Type="http://schemas.openxmlformats.org/officeDocument/2006/relationships/theme" Target="../theme/theme1.xml"/><Relationship Id="rId23" Type="http://schemas.openxmlformats.org/officeDocument/2006/relationships/slideLayout" Target="../slideLayouts/slideLayout23.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95F45EEA-344B-4F9F-9C11-11E91BD5A01C}" type="datetimeFigureOut">
              <a:rPr lang="en-IN" smtClean="0"/>
            </a:fld>
            <a:endParaRPr lang="en-IN"/>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C6104726-76FB-490E-8173-9F8BCCF08D26}" type="slidenum">
              <a:rPr lang="en-IN" smtClean="0"/>
            </a:fld>
            <a:endParaRPr lang="en-I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panose="05040102010807070707"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panose="05040102010807070707"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panose="05040102010807070707"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panose="05040102010807070707"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panose="05040102010807070707"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panose="05040102010807070707"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panose="05040102010807070707"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panose="05040102010807070707"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panose="05040102010807070707"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0.jpe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chart" Target="../charts/chart1.xml"/></Relationships>
</file>

<file path=ppt/slides/_rels/slide12.xml.rels><?xml version="1.0" encoding="UTF-8" standalone="yes"?>
<Relationships xmlns="http://schemas.openxmlformats.org/package/2006/relationships"><Relationship Id="rId9" Type="http://schemas.openxmlformats.org/officeDocument/2006/relationships/image" Target="../media/image19.png"/><Relationship Id="rId8" Type="http://schemas.openxmlformats.org/officeDocument/2006/relationships/image" Target="../media/image18.png"/><Relationship Id="rId7" Type="http://schemas.openxmlformats.org/officeDocument/2006/relationships/image" Target="../media/image17.png"/><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 Id="rId3" Type="http://schemas.openxmlformats.org/officeDocument/2006/relationships/image" Target="../media/image13.png"/><Relationship Id="rId2" Type="http://schemas.openxmlformats.org/officeDocument/2006/relationships/image" Target="../media/image12.jpeg"/><Relationship Id="rId13" Type="http://schemas.openxmlformats.org/officeDocument/2006/relationships/slideLayout" Target="../slideLayouts/slideLayout7.xml"/><Relationship Id="rId12" Type="http://schemas.openxmlformats.org/officeDocument/2006/relationships/image" Target="../media/image22.png"/><Relationship Id="rId11" Type="http://schemas.openxmlformats.org/officeDocument/2006/relationships/image" Target="../media/image21.png"/><Relationship Id="rId10" Type="http://schemas.openxmlformats.org/officeDocument/2006/relationships/image" Target="../media/image20.png"/><Relationship Id="rId1" Type="http://schemas.openxmlformats.org/officeDocument/2006/relationships/image" Target="../media/image11.png"/></Relationships>
</file>

<file path=ppt/slides/_rels/slide13.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26.png"/><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image" Target="../media/image23.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7.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image" Target="../media/image29.png"/><Relationship Id="rId1" Type="http://schemas.openxmlformats.org/officeDocument/2006/relationships/image" Target="../media/image28.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image" Target="../media/image31.png"/><Relationship Id="rId1" Type="http://schemas.openxmlformats.org/officeDocument/2006/relationships/image" Target="../media/image30.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0.xml"/><Relationship Id="rId1" Type="http://schemas.openxmlformats.org/officeDocument/2006/relationships/image" Target="../media/image32.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17.xml"/><Relationship Id="rId1" Type="http://schemas.openxmlformats.org/officeDocument/2006/relationships/image" Target="../media/image2.jpe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0.xml"/><Relationship Id="rId1" Type="http://schemas.openxmlformats.org/officeDocument/2006/relationships/image" Target="../media/image3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0.xml"/><Relationship Id="rId1" Type="http://schemas.openxmlformats.org/officeDocument/2006/relationships/image" Target="../media/image34.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image" Target="../media/image3.jpe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1.xml"/><Relationship Id="rId1" Type="http://schemas.openxmlformats.org/officeDocument/2006/relationships/image" Target="../media/image4.jpe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7.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1"/>
          <a:srcRect t="15730"/>
          <a:stretch>
            <a:fillRect/>
          </a:stretch>
        </p:blipFill>
        <p:spPr>
          <a:xfrm>
            <a:off x="20" y="8467"/>
            <a:ext cx="12191980" cy="6856718"/>
          </a:xfrm>
          <a:prstGeom prst="rect">
            <a:avLst/>
          </a:prstGeom>
        </p:spPr>
      </p:pic>
      <p:sp>
        <p:nvSpPr>
          <p:cNvPr id="7" name="TextBox 6"/>
          <p:cNvSpPr txBox="1"/>
          <p:nvPr/>
        </p:nvSpPr>
        <p:spPr>
          <a:xfrm>
            <a:off x="3395860" y="362998"/>
            <a:ext cx="5400279" cy="892552"/>
          </a:xfrm>
          <a:prstGeom prst="rect">
            <a:avLst/>
          </a:prstGeom>
          <a:noFill/>
        </p:spPr>
        <p:txBody>
          <a:bodyPr wrap="square" rtlCol="0">
            <a:spAutoFit/>
          </a:bodyPr>
          <a:lstStyle/>
          <a:p>
            <a:pPr algn="ctr"/>
            <a:r>
              <a:rPr lang="en-US" sz="3200" b="1" dirty="0"/>
              <a:t>KISHAN - The Farmers App</a:t>
            </a:r>
            <a:endParaRPr lang="en-US" sz="3200" b="1" dirty="0"/>
          </a:p>
          <a:p>
            <a:pPr algn="ctr"/>
            <a:r>
              <a:rPr lang="en-US" sz="2000" b="1" i="1" dirty="0"/>
              <a:t>Re-defining Crop Selling</a:t>
            </a:r>
            <a:endParaRPr lang="en-IN" sz="2000" b="1" i="1"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8" name="Group 7"/>
          <p:cNvGrpSpPr>
            <a:grpSpLocks noGrp="1" noRot="1" noChangeAspect="1" noMove="1" noResize="1" noUngrp="1"/>
          </p:cNvGrpSpPr>
          <p:nvPr/>
        </p:nvGrpSpPr>
        <p:grpSpPr>
          <a:xfrm>
            <a:off x="9" y="228600"/>
            <a:ext cx="2851523" cy="6638625"/>
            <a:chOff x="2487613" y="285750"/>
            <a:chExt cx="2428875" cy="5654676"/>
          </a:xfrm>
        </p:grpSpPr>
        <p:sp>
          <p:nvSpPr>
            <p:cNvPr id="9"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10"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11"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12"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13"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14"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15"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16"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17"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18"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19"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20"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22" name="Group 21"/>
          <p:cNvGrpSpPr>
            <a:grpSpLocks noGrp="1" noRot="1" noChangeAspect="1" noMove="1" noResize="1" noUngrp="1"/>
          </p:cNvGrpSpPr>
          <p:nvPr/>
        </p:nvGrpSpPr>
        <p:grpSpPr>
          <a:xfrm>
            <a:off x="27224" y="-786"/>
            <a:ext cx="2356675" cy="6854040"/>
            <a:chOff x="6627813" y="194833"/>
            <a:chExt cx="1952625" cy="5678918"/>
          </a:xfrm>
        </p:grpSpPr>
        <p:sp>
          <p:nvSpPr>
            <p:cNvPr id="23"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24"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25"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26"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27"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28"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29"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30"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31"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32"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33"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34"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36" name="Rectangle 35"/>
          <p:cNvSpPr>
            <a:spLocks noGrp="1" noRot="1" noChangeAspect="1" noMove="1" noResize="1" noEditPoints="1" noAdjustHandles="1" noChangeArrowheads="1" noChangeShapeType="1" noTextEdit="1"/>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8" name="Freeform 6"/>
          <p:cNvSpPr>
            <a:spLocks noGrp="1" noRot="1" noChangeAspect="1" noMove="1" noResize="1" noEditPoints="1" noAdjustHandles="1" noChangeArrowheads="1" noChangeShapeType="1" noTextEdit="1"/>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useBgFill="1">
        <p:nvSpPr>
          <p:cNvPr id="40" name="Rectangle 39"/>
          <p:cNvSpPr>
            <a:spLocks noGrp="1" noRot="1" noChangeAspect="1" noMove="1" noResize="1" noEditPoints="1" noAdjustHandles="1" noChangeArrowheads="1" noChangeShapeType="1" noTextEdit="1"/>
          </p:cNvSpPr>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a:spLocks noGrp="1" noRot="1" noChangeAspect="1" noMove="1" noResize="1" noEditPoints="1" noAdjustHandles="1" noChangeArrowheads="1" noChangeShapeType="1" noTextEdit="1"/>
          </p:cNvSpPr>
          <p:nvPr/>
        </p:nvSpPr>
        <p:spPr bwMode="white">
          <a:xfrm>
            <a:off x="-1" y="0"/>
            <a:ext cx="4639734" cy="6858000"/>
          </a:xfrm>
          <a:prstGeom prst="rect">
            <a:avLst/>
          </a:prstGeom>
          <a:solidFill>
            <a:schemeClr val="tx2">
              <a:lumMod val="50000"/>
              <a:alpha val="9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extBox 1"/>
          <p:cNvSpPr txBox="1"/>
          <p:nvPr/>
        </p:nvSpPr>
        <p:spPr>
          <a:xfrm>
            <a:off x="540279" y="967417"/>
            <a:ext cx="3778870" cy="3943250"/>
          </a:xfrm>
          <a:prstGeom prst="rect">
            <a:avLst/>
          </a:prstGeom>
        </p:spPr>
        <p:txBody>
          <a:bodyPr vert="horz" lIns="91440" tIns="45720" rIns="91440" bIns="45720" rtlCol="0" anchor="b">
            <a:normAutofit/>
          </a:bodyPr>
          <a:lstStyle/>
          <a:p>
            <a:pPr marL="177800">
              <a:spcBef>
                <a:spcPct val="0"/>
              </a:spcBef>
              <a:spcAft>
                <a:spcPts val="600"/>
              </a:spcAft>
            </a:pPr>
            <a:r>
              <a:rPr lang="en-US" sz="4000" b="1">
                <a:solidFill>
                  <a:srgbClr val="FEFFFF"/>
                </a:solidFill>
                <a:latin typeface="+mj-lt"/>
                <a:ea typeface="+mj-ea"/>
                <a:cs typeface="+mj-cs"/>
              </a:rPr>
              <a:t>Sprint Burndown Chart</a:t>
            </a:r>
            <a:endParaRPr lang="en-US" sz="4000" b="1">
              <a:solidFill>
                <a:srgbClr val="FEFFFF"/>
              </a:solidFill>
              <a:latin typeface="+mj-lt"/>
              <a:ea typeface="+mj-ea"/>
              <a:cs typeface="+mj-cs"/>
            </a:endParaRPr>
          </a:p>
        </p:txBody>
      </p:sp>
      <p:sp>
        <p:nvSpPr>
          <p:cNvPr id="44" name="Freeform 5"/>
          <p:cNvSpPr>
            <a:spLocks noGrp="1" noRot="1" noChangeAspect="1" noMove="1" noResize="1" noEditPoints="1" noAdjustHandles="1" noChangeArrowheads="1" noChangeShapeType="1" noTextEdit="1"/>
          </p:cNvSpPr>
          <p:nvPr/>
        </p:nvSpPr>
        <p:spPr bwMode="grayWhite">
          <a:xfrm>
            <a:off x="0" y="5033007"/>
            <a:ext cx="5404022" cy="857047"/>
          </a:xfrm>
          <a:custGeom>
            <a:avLst/>
            <a:gdLst>
              <a:gd name="T0" fmla="*/ 1114 w 1117"/>
              <a:gd name="T1" fmla="*/ 77 h 163"/>
              <a:gd name="T2" fmla="*/ 1040 w 1117"/>
              <a:gd name="T3" fmla="*/ 3 h 163"/>
              <a:gd name="T4" fmla="*/ 1039 w 1117"/>
              <a:gd name="T5" fmla="*/ 2 h 163"/>
              <a:gd name="T6" fmla="*/ 1034 w 1117"/>
              <a:gd name="T7" fmla="*/ 0 h 163"/>
              <a:gd name="T8" fmla="*/ 578 w 1117"/>
              <a:gd name="T9" fmla="*/ 0 h 163"/>
              <a:gd name="T10" fmla="*/ 562 w 1117"/>
              <a:gd name="T11" fmla="*/ 0 h 163"/>
              <a:gd name="T12" fmla="*/ 440 w 1117"/>
              <a:gd name="T13" fmla="*/ 0 h 163"/>
              <a:gd name="T14" fmla="*/ 106 w 1117"/>
              <a:gd name="T15" fmla="*/ 0 h 163"/>
              <a:gd name="T16" fmla="*/ 0 w 1117"/>
              <a:gd name="T17" fmla="*/ 0 h 163"/>
              <a:gd name="T18" fmla="*/ 0 w 1117"/>
              <a:gd name="T19" fmla="*/ 163 h 163"/>
              <a:gd name="T20" fmla="*/ 106 w 1117"/>
              <a:gd name="T21" fmla="*/ 163 h 163"/>
              <a:gd name="T22" fmla="*/ 440 w 1117"/>
              <a:gd name="T23" fmla="*/ 163 h 163"/>
              <a:gd name="T24" fmla="*/ 562 w 1117"/>
              <a:gd name="T25" fmla="*/ 163 h 163"/>
              <a:gd name="T26" fmla="*/ 578 w 1117"/>
              <a:gd name="T27" fmla="*/ 163 h 163"/>
              <a:gd name="T28" fmla="*/ 1034 w 1117"/>
              <a:gd name="T29" fmla="*/ 163 h 163"/>
              <a:gd name="T30" fmla="*/ 1039 w 1117"/>
              <a:gd name="T31" fmla="*/ 161 h 163"/>
              <a:gd name="T32" fmla="*/ 1040 w 1117"/>
              <a:gd name="T33" fmla="*/ 160 h 163"/>
              <a:gd name="T34" fmla="*/ 1114 w 1117"/>
              <a:gd name="T35" fmla="*/ 86 h 163"/>
              <a:gd name="T36" fmla="*/ 1114 w 1117"/>
              <a:gd name="T37" fmla="*/ 77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17" h="163">
                <a:moveTo>
                  <a:pt x="1114" y="77"/>
                </a:moveTo>
                <a:cubicBezTo>
                  <a:pt x="1040" y="3"/>
                  <a:pt x="1040" y="3"/>
                  <a:pt x="1040" y="3"/>
                </a:cubicBezTo>
                <a:cubicBezTo>
                  <a:pt x="1040" y="2"/>
                  <a:pt x="1039" y="2"/>
                  <a:pt x="1039" y="2"/>
                </a:cubicBezTo>
                <a:cubicBezTo>
                  <a:pt x="1038" y="1"/>
                  <a:pt x="1036" y="0"/>
                  <a:pt x="1034" y="0"/>
                </a:cubicBezTo>
                <a:cubicBezTo>
                  <a:pt x="578" y="0"/>
                  <a:pt x="578" y="0"/>
                  <a:pt x="578" y="0"/>
                </a:cubicBezTo>
                <a:cubicBezTo>
                  <a:pt x="562" y="0"/>
                  <a:pt x="562" y="0"/>
                  <a:pt x="562" y="0"/>
                </a:cubicBezTo>
                <a:cubicBezTo>
                  <a:pt x="440" y="0"/>
                  <a:pt x="440" y="0"/>
                  <a:pt x="440" y="0"/>
                </a:cubicBezTo>
                <a:cubicBezTo>
                  <a:pt x="106" y="0"/>
                  <a:pt x="106" y="0"/>
                  <a:pt x="106" y="0"/>
                </a:cubicBezTo>
                <a:cubicBezTo>
                  <a:pt x="0" y="0"/>
                  <a:pt x="0" y="0"/>
                  <a:pt x="0" y="0"/>
                </a:cubicBezTo>
                <a:cubicBezTo>
                  <a:pt x="0" y="163"/>
                  <a:pt x="0" y="163"/>
                  <a:pt x="0" y="163"/>
                </a:cubicBezTo>
                <a:cubicBezTo>
                  <a:pt x="106" y="163"/>
                  <a:pt x="106" y="163"/>
                  <a:pt x="106" y="163"/>
                </a:cubicBezTo>
                <a:cubicBezTo>
                  <a:pt x="440" y="163"/>
                  <a:pt x="440" y="163"/>
                  <a:pt x="440" y="163"/>
                </a:cubicBezTo>
                <a:cubicBezTo>
                  <a:pt x="562" y="163"/>
                  <a:pt x="562" y="163"/>
                  <a:pt x="562" y="163"/>
                </a:cubicBezTo>
                <a:cubicBezTo>
                  <a:pt x="578" y="163"/>
                  <a:pt x="578" y="163"/>
                  <a:pt x="578" y="163"/>
                </a:cubicBezTo>
                <a:cubicBezTo>
                  <a:pt x="1034" y="163"/>
                  <a:pt x="1034" y="163"/>
                  <a:pt x="1034" y="163"/>
                </a:cubicBezTo>
                <a:cubicBezTo>
                  <a:pt x="1036" y="163"/>
                  <a:pt x="1038" y="162"/>
                  <a:pt x="1039" y="161"/>
                </a:cubicBezTo>
                <a:cubicBezTo>
                  <a:pt x="1039" y="160"/>
                  <a:pt x="1040" y="160"/>
                  <a:pt x="1040" y="160"/>
                </a:cubicBezTo>
                <a:cubicBezTo>
                  <a:pt x="1114" y="86"/>
                  <a:pt x="1114" y="86"/>
                  <a:pt x="1114" y="86"/>
                </a:cubicBezTo>
                <a:cubicBezTo>
                  <a:pt x="1117" y="83"/>
                  <a:pt x="1117" y="79"/>
                  <a:pt x="1114" y="77"/>
                </a:cubicBezTo>
                <a:close/>
              </a:path>
            </a:pathLst>
          </a:custGeom>
          <a:solidFill>
            <a:schemeClr val="accent1"/>
          </a:solidFill>
          <a:ln>
            <a:noFill/>
          </a:ln>
        </p:spPr>
        <p:txBody>
          <a:bodyPr vert="horz" wrap="square" lIns="91440" tIns="45720" rIns="91440" bIns="45720" numCol="1" anchor="t" anchorCtr="0" compatLnSpc="1"/>
          <a:lstStyle/>
          <a:p>
            <a:endParaRPr lang="en-US"/>
          </a:p>
        </p:txBody>
      </p:sp>
      <p:pic>
        <p:nvPicPr>
          <p:cNvPr id="3" name="Google Shape;697;p40"/>
          <p:cNvPicPr preferRelativeResize="0"/>
          <p:nvPr/>
        </p:nvPicPr>
        <p:blipFill>
          <a:blip r:embed="rId1"/>
          <a:stretch>
            <a:fillRect/>
          </a:stretch>
        </p:blipFill>
        <p:spPr>
          <a:xfrm>
            <a:off x="5587994" y="2071879"/>
            <a:ext cx="5640502" cy="2721543"/>
          </a:xfrm>
          <a:prstGeom prst="rect">
            <a:avLst/>
          </a:prstGeom>
          <a:noFill/>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flipH="1">
            <a:off x="4425820" y="323267"/>
            <a:ext cx="3654490" cy="584775"/>
          </a:xfrm>
          <a:prstGeom prst="rect">
            <a:avLst/>
          </a:prstGeom>
          <a:noFill/>
          <a:ln w="38100">
            <a:solidFill>
              <a:schemeClr val="accent1">
                <a:lumMod val="75000"/>
              </a:schemeClr>
            </a:solidFill>
          </a:ln>
        </p:spPr>
        <p:txBody>
          <a:bodyPr wrap="square" rtlCol="0">
            <a:spAutoFit/>
          </a:bodyPr>
          <a:lstStyle/>
          <a:p>
            <a:pPr marL="177800"/>
            <a:r>
              <a:rPr lang="en-US" sz="3200" b="1" dirty="0">
                <a:solidFill>
                  <a:schemeClr val="accent1">
                    <a:lumMod val="75000"/>
                  </a:schemeClr>
                </a:solidFill>
                <a:latin typeface="Bahnschrift SemiBold SemiConden" panose="020B0502040204020203" pitchFamily="34" charset="0"/>
              </a:rPr>
              <a:t>Skill Level Indicator</a:t>
            </a:r>
            <a:endParaRPr lang="en-IN" sz="3200" b="1" dirty="0">
              <a:solidFill>
                <a:schemeClr val="accent1">
                  <a:lumMod val="75000"/>
                </a:schemeClr>
              </a:solidFill>
              <a:latin typeface="Bahnschrift SemiBold SemiConden" panose="020B0502040204020203" pitchFamily="34" charset="0"/>
            </a:endParaRPr>
          </a:p>
        </p:txBody>
      </p:sp>
      <p:graphicFrame>
        <p:nvGraphicFramePr>
          <p:cNvPr id="3" name="Chart 2"/>
          <p:cNvGraphicFramePr/>
          <p:nvPr/>
        </p:nvGraphicFramePr>
        <p:xfrm>
          <a:off x="3088434" y="1767509"/>
          <a:ext cx="7641770" cy="4767224"/>
        </p:xfrm>
        <a:graphic>
          <a:graphicData uri="http://schemas.openxmlformats.org/drawingml/2006/chart">
            <c:chart xmlns:c="http://schemas.openxmlformats.org/drawingml/2006/chart" xmlns:r="http://schemas.openxmlformats.org/officeDocument/2006/relationships" r:id="rId1"/>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707502" y="575779"/>
            <a:ext cx="9452111" cy="1323439"/>
          </a:xfrm>
          <a:prstGeom prst="rect">
            <a:avLst/>
          </a:prstGeom>
          <a:noFill/>
        </p:spPr>
        <p:txBody>
          <a:bodyPr wrap="square">
            <a:spAutoFit/>
          </a:bodyPr>
          <a:lstStyle/>
          <a:p>
            <a:pPr algn="ctr"/>
            <a:r>
              <a:rPr lang="en-IN" sz="3600" b="1" dirty="0">
                <a:solidFill>
                  <a:schemeClr val="accent1">
                    <a:lumMod val="75000"/>
                  </a:schemeClr>
                </a:solidFill>
                <a:effectLst/>
                <a:latin typeface="Calibri" panose="020F0502020204030204" pitchFamily="34" charset="0"/>
                <a:ea typeface="Calibri" panose="020F0502020204030204" pitchFamily="34" charset="0"/>
                <a:cs typeface="Times New Roman" panose="02020603050405020304" pitchFamily="18" charset="0"/>
              </a:rPr>
              <a:t>TECHNOLOGIES AND TOOLS USED</a:t>
            </a:r>
            <a:endParaRPr lang="en-IN" sz="3600" dirty="0">
              <a:solidFill>
                <a:schemeClr val="accent1">
                  <a:lumMod val="75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algn="ctr"/>
            <a:endParaRPr lang="en-IN" sz="4400" dirty="0"/>
          </a:p>
        </p:txBody>
      </p:sp>
      <p:pic>
        <p:nvPicPr>
          <p:cNvPr id="4" name="Picture 3" descr="Spring Boot Tutorial"/>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32387" y="1433156"/>
            <a:ext cx="2294871" cy="120480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2"/>
          <a:stretch>
            <a:fillRect/>
          </a:stretch>
        </p:blipFill>
        <p:spPr>
          <a:xfrm>
            <a:off x="3800905" y="5515967"/>
            <a:ext cx="2658484" cy="1219075"/>
          </a:xfrm>
          <a:prstGeom prst="rect">
            <a:avLst/>
          </a:prstGeom>
        </p:spPr>
      </p:pic>
      <p:pic>
        <p:nvPicPr>
          <p:cNvPr id="6" name="Picture 5" descr="Top 4 Pros and Cons of Microservices Architecture | SPK and Associates"/>
          <p:cNvPicPr>
            <a:picLocks noChangeAspect="1" noChangeArrowheads="1"/>
          </p:cNvPicPr>
          <p:nvPr/>
        </p:nvPicPr>
        <p:blipFill rotWithShape="1">
          <a:blip r:embed="rId3">
            <a:extLst>
              <a:ext uri="{28A0092B-C50C-407E-A947-70E740481C1C}">
                <a14:useLocalDpi xmlns:a14="http://schemas.microsoft.com/office/drawing/2010/main" val="0"/>
              </a:ext>
            </a:extLst>
          </a:blip>
          <a:srcRect l="12939" r="8447"/>
          <a:stretch>
            <a:fillRect/>
          </a:stretch>
        </p:blipFill>
        <p:spPr bwMode="auto">
          <a:xfrm>
            <a:off x="8198536" y="1447831"/>
            <a:ext cx="2522740" cy="152616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Eclipse: A Brief History - IRI"/>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6895" y="2649248"/>
            <a:ext cx="2522740" cy="119539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p:cNvPicPr>
            <a:picLocks noChangeAspect="1"/>
          </p:cNvPicPr>
          <p:nvPr/>
        </p:nvPicPr>
        <p:blipFill>
          <a:blip r:embed="rId5"/>
          <a:stretch>
            <a:fillRect/>
          </a:stretch>
        </p:blipFill>
        <p:spPr>
          <a:xfrm>
            <a:off x="4122093" y="1447831"/>
            <a:ext cx="1330150" cy="1247923"/>
          </a:xfrm>
          <a:prstGeom prst="rect">
            <a:avLst/>
          </a:prstGeom>
        </p:spPr>
      </p:pic>
      <p:pic>
        <p:nvPicPr>
          <p:cNvPr id="11" name="Google Shape;732;p45"/>
          <p:cNvPicPr preferRelativeResize="0"/>
          <p:nvPr/>
        </p:nvPicPr>
        <p:blipFill>
          <a:blip r:embed="rId6"/>
          <a:stretch>
            <a:fillRect/>
          </a:stretch>
        </p:blipFill>
        <p:spPr>
          <a:xfrm>
            <a:off x="5854385" y="1319547"/>
            <a:ext cx="1678712" cy="1575233"/>
          </a:xfrm>
          <a:prstGeom prst="rect">
            <a:avLst/>
          </a:prstGeom>
          <a:noFill/>
          <a:ln>
            <a:noFill/>
          </a:ln>
        </p:spPr>
      </p:pic>
      <p:pic>
        <p:nvPicPr>
          <p:cNvPr id="12" name="Google Shape;734;p45"/>
          <p:cNvPicPr preferRelativeResize="0"/>
          <p:nvPr/>
        </p:nvPicPr>
        <p:blipFill>
          <a:blip r:embed="rId7"/>
          <a:stretch>
            <a:fillRect/>
          </a:stretch>
        </p:blipFill>
        <p:spPr>
          <a:xfrm>
            <a:off x="1723370" y="4018688"/>
            <a:ext cx="2114423" cy="1195700"/>
          </a:xfrm>
          <a:prstGeom prst="rect">
            <a:avLst/>
          </a:prstGeom>
          <a:noFill/>
          <a:ln>
            <a:noFill/>
          </a:ln>
        </p:spPr>
      </p:pic>
      <p:pic>
        <p:nvPicPr>
          <p:cNvPr id="13" name="Google Shape;736;p45"/>
          <p:cNvPicPr preferRelativeResize="0"/>
          <p:nvPr/>
        </p:nvPicPr>
        <p:blipFill>
          <a:blip r:embed="rId8"/>
          <a:stretch>
            <a:fillRect/>
          </a:stretch>
        </p:blipFill>
        <p:spPr>
          <a:xfrm>
            <a:off x="4574425" y="4108068"/>
            <a:ext cx="1330150" cy="1151050"/>
          </a:xfrm>
          <a:prstGeom prst="rect">
            <a:avLst/>
          </a:prstGeom>
          <a:noFill/>
          <a:ln>
            <a:noFill/>
          </a:ln>
        </p:spPr>
      </p:pic>
      <p:pic>
        <p:nvPicPr>
          <p:cNvPr id="14" name="Google Shape;735;p45"/>
          <p:cNvPicPr preferRelativeResize="0"/>
          <p:nvPr/>
        </p:nvPicPr>
        <p:blipFill>
          <a:blip r:embed="rId9"/>
          <a:stretch>
            <a:fillRect/>
          </a:stretch>
        </p:blipFill>
        <p:spPr>
          <a:xfrm>
            <a:off x="8496073" y="3403054"/>
            <a:ext cx="2055425" cy="1575232"/>
          </a:xfrm>
          <a:prstGeom prst="rect">
            <a:avLst/>
          </a:prstGeom>
          <a:noFill/>
          <a:ln>
            <a:noFill/>
          </a:ln>
        </p:spPr>
      </p:pic>
      <p:pic>
        <p:nvPicPr>
          <p:cNvPr id="15" name="Google Shape;746;p46"/>
          <p:cNvPicPr preferRelativeResize="0"/>
          <p:nvPr/>
        </p:nvPicPr>
        <p:blipFill>
          <a:blip r:embed="rId10"/>
          <a:stretch>
            <a:fillRect/>
          </a:stretch>
        </p:blipFill>
        <p:spPr>
          <a:xfrm>
            <a:off x="6854633" y="5182848"/>
            <a:ext cx="1642775" cy="1268621"/>
          </a:xfrm>
          <a:prstGeom prst="rect">
            <a:avLst/>
          </a:prstGeom>
          <a:noFill/>
          <a:ln>
            <a:noFill/>
          </a:ln>
        </p:spPr>
      </p:pic>
      <p:pic>
        <p:nvPicPr>
          <p:cNvPr id="16" name="Google Shape;742;p46"/>
          <p:cNvPicPr preferRelativeResize="0"/>
          <p:nvPr/>
        </p:nvPicPr>
        <p:blipFill>
          <a:blip r:embed="rId11"/>
          <a:stretch>
            <a:fillRect/>
          </a:stretch>
        </p:blipFill>
        <p:spPr>
          <a:xfrm>
            <a:off x="6433557" y="3361793"/>
            <a:ext cx="1492550" cy="1492550"/>
          </a:xfrm>
          <a:prstGeom prst="rect">
            <a:avLst/>
          </a:prstGeom>
          <a:noFill/>
          <a:ln>
            <a:noFill/>
          </a:ln>
        </p:spPr>
      </p:pic>
      <p:pic>
        <p:nvPicPr>
          <p:cNvPr id="17" name="Google Shape;733;p45"/>
          <p:cNvPicPr preferRelativeResize="0"/>
          <p:nvPr/>
        </p:nvPicPr>
        <p:blipFill>
          <a:blip r:embed="rId12"/>
          <a:stretch>
            <a:fillRect/>
          </a:stretch>
        </p:blipFill>
        <p:spPr>
          <a:xfrm>
            <a:off x="4211610" y="2827529"/>
            <a:ext cx="1642775" cy="115105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264090" y="317241"/>
            <a:ext cx="3806890" cy="584775"/>
          </a:xfrm>
          <a:prstGeom prst="rect">
            <a:avLst/>
          </a:prstGeom>
          <a:noFill/>
        </p:spPr>
        <p:txBody>
          <a:bodyPr wrap="square" rtlCol="0">
            <a:spAutoFit/>
          </a:bodyPr>
          <a:lstStyle/>
          <a:p>
            <a:r>
              <a:rPr lang="en-US" sz="3200" b="1" dirty="0">
                <a:solidFill>
                  <a:schemeClr val="accent1">
                    <a:lumMod val="75000"/>
                  </a:schemeClr>
                </a:solidFill>
              </a:rPr>
              <a:t>CLOUD SERVICES</a:t>
            </a:r>
            <a:endParaRPr lang="en-IN" sz="3200" b="1" dirty="0">
              <a:solidFill>
                <a:schemeClr val="accent1">
                  <a:lumMod val="75000"/>
                </a:schemeClr>
              </a:solidFill>
            </a:endParaRPr>
          </a:p>
        </p:txBody>
      </p:sp>
      <p:pic>
        <p:nvPicPr>
          <p:cNvPr id="6" name="Picture 5"/>
          <p:cNvPicPr>
            <a:picLocks noChangeAspect="1"/>
          </p:cNvPicPr>
          <p:nvPr/>
        </p:nvPicPr>
        <p:blipFill>
          <a:blip r:embed="rId1"/>
          <a:stretch>
            <a:fillRect/>
          </a:stretch>
        </p:blipFill>
        <p:spPr>
          <a:xfrm>
            <a:off x="2953673" y="1224978"/>
            <a:ext cx="1691950" cy="1665513"/>
          </a:xfrm>
          <a:prstGeom prst="rect">
            <a:avLst/>
          </a:prstGeom>
        </p:spPr>
      </p:pic>
      <p:pic>
        <p:nvPicPr>
          <p:cNvPr id="10" name="Picture 9"/>
          <p:cNvPicPr>
            <a:picLocks noChangeAspect="1"/>
          </p:cNvPicPr>
          <p:nvPr/>
        </p:nvPicPr>
        <p:blipFill>
          <a:blip r:embed="rId2"/>
          <a:stretch>
            <a:fillRect/>
          </a:stretch>
        </p:blipFill>
        <p:spPr>
          <a:xfrm>
            <a:off x="3340360" y="3258718"/>
            <a:ext cx="2202024" cy="1821258"/>
          </a:xfrm>
          <a:prstGeom prst="rect">
            <a:avLst/>
          </a:prstGeom>
        </p:spPr>
      </p:pic>
      <p:pic>
        <p:nvPicPr>
          <p:cNvPr id="12" name="Picture 11"/>
          <p:cNvPicPr>
            <a:picLocks noChangeAspect="1"/>
          </p:cNvPicPr>
          <p:nvPr/>
        </p:nvPicPr>
        <p:blipFill>
          <a:blip r:embed="rId3"/>
          <a:stretch>
            <a:fillRect/>
          </a:stretch>
        </p:blipFill>
        <p:spPr>
          <a:xfrm>
            <a:off x="6122256" y="1331944"/>
            <a:ext cx="3622365" cy="1498233"/>
          </a:xfrm>
          <a:prstGeom prst="rect">
            <a:avLst/>
          </a:prstGeom>
        </p:spPr>
      </p:pic>
      <p:pic>
        <p:nvPicPr>
          <p:cNvPr id="4" name="Picture 3"/>
          <p:cNvPicPr>
            <a:picLocks noChangeAspect="1"/>
          </p:cNvPicPr>
          <p:nvPr/>
        </p:nvPicPr>
        <p:blipFill rotWithShape="1">
          <a:blip r:embed="rId4"/>
          <a:srcRect l="2703"/>
          <a:stretch>
            <a:fillRect/>
          </a:stretch>
        </p:blipFill>
        <p:spPr>
          <a:xfrm>
            <a:off x="6382138" y="3258718"/>
            <a:ext cx="2934651" cy="2275644"/>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8" name="Rectangle 7"/>
          <p:cNvSpPr>
            <a:spLocks noGrp="1" noRot="1" noChangeAspect="1" noMove="1" noResize="1" noEditPoints="1" noAdjustHandles="1" noChangeArrowheads="1" noChangeShapeType="1" noTextEdit="1"/>
          </p:cNvSpPr>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flipH="1">
            <a:off x="3713584" y="307819"/>
            <a:ext cx="4954554" cy="461665"/>
          </a:xfrm>
          <a:prstGeom prst="rect">
            <a:avLst/>
          </a:prstGeom>
          <a:noFill/>
          <a:ln w="28575">
            <a:solidFill>
              <a:schemeClr val="accent1">
                <a:lumMod val="75000"/>
              </a:schemeClr>
            </a:solidFill>
          </a:ln>
        </p:spPr>
        <p:txBody>
          <a:bodyPr wrap="square" rtlCol="0">
            <a:spAutoFit/>
          </a:bodyPr>
          <a:lstStyle/>
          <a:p>
            <a:pPr marL="93980" indent="84455"/>
            <a:r>
              <a:rPr lang="en-US" sz="2400" b="1" dirty="0">
                <a:solidFill>
                  <a:schemeClr val="accent1">
                    <a:lumMod val="75000"/>
                  </a:schemeClr>
                </a:solidFill>
              </a:rPr>
              <a:t>APPLICATION ARCHITECHTURE</a:t>
            </a:r>
            <a:endParaRPr lang="en-IN" sz="2400" b="1" dirty="0">
              <a:solidFill>
                <a:schemeClr val="accent1">
                  <a:lumMod val="75000"/>
                </a:schemeClr>
              </a:solidFill>
            </a:endParaRPr>
          </a:p>
        </p:txBody>
      </p:sp>
      <p:pic>
        <p:nvPicPr>
          <p:cNvPr id="4" name="Picture 3"/>
          <p:cNvPicPr>
            <a:picLocks noChangeAspect="1"/>
          </p:cNvPicPr>
          <p:nvPr/>
        </p:nvPicPr>
        <p:blipFill>
          <a:blip r:embed="rId1"/>
          <a:stretch>
            <a:fillRect/>
          </a:stretch>
        </p:blipFill>
        <p:spPr>
          <a:xfrm>
            <a:off x="0" y="1077303"/>
            <a:ext cx="12192000" cy="5025137"/>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883"/>
        <p:cNvGrpSpPr/>
        <p:nvPr/>
      </p:nvGrpSpPr>
      <p:grpSpPr>
        <a:xfrm>
          <a:off x="0" y="0"/>
          <a:ext cx="0" cy="0"/>
          <a:chOff x="0" y="0"/>
          <a:chExt cx="0" cy="0"/>
        </a:xfrm>
      </p:grpSpPr>
      <p:sp>
        <p:nvSpPr>
          <p:cNvPr id="884" name="Google Shape;884;p56"/>
          <p:cNvSpPr txBox="1">
            <a:spLocks noGrp="1"/>
          </p:cNvSpPr>
          <p:nvPr>
            <p:ph type="title"/>
          </p:nvPr>
        </p:nvSpPr>
        <p:spPr>
          <a:xfrm>
            <a:off x="3054018" y="252237"/>
            <a:ext cx="4914326" cy="820784"/>
          </a:xfrm>
          <a:prstGeom prst="rect">
            <a:avLst/>
          </a:prstGeom>
          <a:ln w="38100">
            <a:solidFill>
              <a:schemeClr val="accent1">
                <a:lumMod val="75000"/>
              </a:schemeClr>
            </a:solidFill>
          </a:ln>
        </p:spPr>
        <p:txBody>
          <a:bodyPr spcFirstLastPara="1" vert="horz" wrap="square" lIns="121900" tIns="121900" rIns="121900" bIns="121900" rtlCol="0" anchor="t" anchorCtr="0">
            <a:normAutofit fontScale="90000"/>
          </a:bodyPr>
          <a:lstStyle/>
          <a:p>
            <a:pPr marL="177800"/>
            <a:r>
              <a:rPr lang="en-IN" sz="4000" dirty="0">
                <a:solidFill>
                  <a:schemeClr val="accent1">
                    <a:lumMod val="75000"/>
                  </a:schemeClr>
                </a:solidFill>
                <a:latin typeface="Calibri Light" panose="020F0302020204030204" pitchFamily="34" charset="0"/>
                <a:ea typeface="Times New Roman" panose="02020603050405020304"/>
                <a:cs typeface="Calibri Light" panose="020F0302020204030204" pitchFamily="34" charset="0"/>
                <a:sym typeface="Times New Roman" panose="02020603050405020304"/>
              </a:rPr>
              <a:t>APPLICATION FEATURES</a:t>
            </a:r>
            <a:endParaRPr lang="en-IN" sz="4000" dirty="0">
              <a:solidFill>
                <a:schemeClr val="accent1">
                  <a:lumMod val="75000"/>
                </a:schemeClr>
              </a:solidFill>
              <a:latin typeface="Calibri Light" panose="020F0302020204030204" pitchFamily="34" charset="0"/>
              <a:ea typeface="Times New Roman" panose="02020603050405020304"/>
              <a:cs typeface="Calibri Light" panose="020F0302020204030204" pitchFamily="34" charset="0"/>
              <a:sym typeface="Times New Roman" panose="02020603050405020304"/>
            </a:endParaRPr>
          </a:p>
        </p:txBody>
      </p:sp>
      <p:sp>
        <p:nvSpPr>
          <p:cNvPr id="2" name="TextBox 1"/>
          <p:cNvSpPr txBox="1"/>
          <p:nvPr/>
        </p:nvSpPr>
        <p:spPr>
          <a:xfrm>
            <a:off x="2659224" y="1651519"/>
            <a:ext cx="4478694" cy="1815882"/>
          </a:xfrm>
          <a:prstGeom prst="rect">
            <a:avLst/>
          </a:prstGeom>
          <a:noFill/>
        </p:spPr>
        <p:txBody>
          <a:bodyPr wrap="square" rtlCol="0">
            <a:spAutoFit/>
          </a:bodyPr>
          <a:lstStyle/>
          <a:p>
            <a:r>
              <a:rPr lang="en-US" sz="3200" dirty="0">
                <a:latin typeface="Bahnschrift" panose="020B0502040204020203" charset="0"/>
              </a:rPr>
              <a:t>Customers Can</a:t>
            </a:r>
            <a:endParaRPr lang="en-US" sz="3200" dirty="0">
              <a:latin typeface="Bahnschrift" panose="020B0502040204020203" charset="0"/>
            </a:endParaRPr>
          </a:p>
          <a:p>
            <a:pPr marL="342900" indent="-342900">
              <a:buSzPts val="2600"/>
              <a:buFont typeface="Arial" panose="020B0604020202020204" pitchFamily="34" charset="0"/>
              <a:buChar char="•"/>
            </a:pPr>
            <a:r>
              <a:rPr lang="en-US" sz="2000" dirty="0">
                <a:latin typeface="Bahnschrift" panose="020B0502040204020203" charset="0"/>
                <a:ea typeface="Times New Roman" panose="02020603050405020304"/>
                <a:cs typeface="Times New Roman" panose="02020603050405020304"/>
                <a:sym typeface="Times New Roman" panose="02020603050405020304"/>
              </a:rPr>
              <a:t>Login / Sign Up</a:t>
            </a:r>
            <a:endParaRPr lang="en-US" sz="2000" dirty="0">
              <a:latin typeface="Bahnschrift" panose="020B0502040204020203" charset="0"/>
              <a:ea typeface="Times New Roman" panose="02020603050405020304"/>
              <a:cs typeface="Times New Roman" panose="02020603050405020304"/>
              <a:sym typeface="Times New Roman" panose="02020603050405020304"/>
            </a:endParaRPr>
          </a:p>
          <a:p>
            <a:pPr marL="342900" indent="-342900">
              <a:buSzPts val="2600"/>
              <a:buFont typeface="Arial" panose="020B0604020202020204" pitchFamily="34" charset="0"/>
              <a:buChar char="•"/>
            </a:pPr>
            <a:r>
              <a:rPr lang="en-US" sz="2000" dirty="0">
                <a:latin typeface="Bahnschrift" panose="020B0502040204020203" charset="0"/>
                <a:ea typeface="Times New Roman" panose="02020603050405020304"/>
                <a:cs typeface="Times New Roman" panose="02020603050405020304"/>
                <a:sym typeface="Times New Roman" panose="02020603050405020304"/>
              </a:rPr>
              <a:t>Add Available crops to cart</a:t>
            </a:r>
            <a:endParaRPr lang="en-US" sz="2000" dirty="0">
              <a:latin typeface="Bahnschrift" panose="020B0502040204020203" charset="0"/>
              <a:ea typeface="Times New Roman" panose="02020603050405020304"/>
              <a:cs typeface="Times New Roman" panose="02020603050405020304"/>
              <a:sym typeface="Times New Roman" panose="02020603050405020304"/>
            </a:endParaRPr>
          </a:p>
          <a:p>
            <a:pPr marL="342900" indent="-342900">
              <a:buSzPts val="2600"/>
              <a:buFont typeface="Arial" panose="020B0604020202020204" pitchFamily="34" charset="0"/>
              <a:buChar char="•"/>
            </a:pPr>
            <a:r>
              <a:rPr lang="en-US" sz="2000" dirty="0">
                <a:latin typeface="Bahnschrift" panose="020B0502040204020203" charset="0"/>
                <a:ea typeface="Times New Roman" panose="02020603050405020304"/>
                <a:cs typeface="Times New Roman" panose="02020603050405020304"/>
                <a:sym typeface="Times New Roman" panose="02020603050405020304"/>
              </a:rPr>
              <a:t>Modify the crops from the Cart</a:t>
            </a:r>
            <a:endParaRPr lang="en-US" sz="2000" dirty="0">
              <a:latin typeface="Bahnschrift" panose="020B0502040204020203" charset="0"/>
              <a:ea typeface="Times New Roman" panose="02020603050405020304"/>
              <a:cs typeface="Times New Roman" panose="02020603050405020304"/>
              <a:sym typeface="Times New Roman" panose="02020603050405020304"/>
            </a:endParaRPr>
          </a:p>
          <a:p>
            <a:pPr marL="342900" indent="-342900">
              <a:buSzPts val="2600"/>
              <a:buFont typeface="Arial" panose="020B0604020202020204" pitchFamily="34" charset="0"/>
              <a:buChar char="•"/>
            </a:pPr>
            <a:r>
              <a:rPr lang="en-US" sz="2000" dirty="0">
                <a:latin typeface="Bahnschrift" panose="020B0502040204020203" charset="0"/>
                <a:ea typeface="Times New Roman" panose="02020603050405020304"/>
                <a:cs typeface="Times New Roman" panose="02020603050405020304"/>
                <a:sym typeface="Times New Roman" panose="02020603050405020304"/>
              </a:rPr>
              <a:t>Make the payment.</a:t>
            </a:r>
            <a:endParaRPr lang="en-US" sz="2000" dirty="0">
              <a:latin typeface="Bahnschrift" panose="020B0502040204020203" charset="0"/>
              <a:ea typeface="Times New Roman" panose="02020603050405020304"/>
              <a:cs typeface="Times New Roman" panose="02020603050405020304"/>
              <a:sym typeface="Times New Roman" panose="02020603050405020304"/>
            </a:endParaRPr>
          </a:p>
        </p:txBody>
      </p:sp>
      <p:sp>
        <p:nvSpPr>
          <p:cNvPr id="7" name="TextBox 6"/>
          <p:cNvSpPr txBox="1"/>
          <p:nvPr/>
        </p:nvSpPr>
        <p:spPr>
          <a:xfrm>
            <a:off x="2659223" y="3722914"/>
            <a:ext cx="6466115" cy="2369880"/>
          </a:xfrm>
          <a:prstGeom prst="rect">
            <a:avLst/>
          </a:prstGeom>
          <a:noFill/>
        </p:spPr>
        <p:txBody>
          <a:bodyPr wrap="square" rtlCol="0">
            <a:spAutoFit/>
          </a:bodyPr>
          <a:lstStyle/>
          <a:p>
            <a:r>
              <a:rPr lang="en-US" sz="2800" dirty="0">
                <a:latin typeface="Bahnschrift" panose="020B0502040204020203" charset="0"/>
              </a:rPr>
              <a:t>Farmers Can</a:t>
            </a:r>
            <a:endParaRPr lang="en-US" sz="2800" dirty="0">
              <a:latin typeface="Bahnschrift" panose="020B0502040204020203" charset="0"/>
            </a:endParaRPr>
          </a:p>
          <a:p>
            <a:pPr marL="342900" indent="-342900">
              <a:buSzPts val="2600"/>
              <a:buFont typeface="Arial" panose="020B0604020202020204" pitchFamily="34" charset="0"/>
              <a:buChar char="•"/>
            </a:pPr>
            <a:r>
              <a:rPr lang="en-US" sz="2000" dirty="0">
                <a:latin typeface="Bahnschrift" panose="020B0502040204020203" charset="0"/>
                <a:ea typeface="Times New Roman" panose="02020603050405020304"/>
                <a:cs typeface="Times New Roman" panose="02020603050405020304"/>
                <a:sym typeface="Times New Roman" panose="02020603050405020304"/>
              </a:rPr>
              <a:t>Login / Sign Up</a:t>
            </a:r>
            <a:endParaRPr lang="en-US" sz="2000" dirty="0">
              <a:latin typeface="Bahnschrift" panose="020B0502040204020203" charset="0"/>
              <a:ea typeface="Times New Roman" panose="02020603050405020304"/>
              <a:cs typeface="Times New Roman" panose="02020603050405020304"/>
              <a:sym typeface="Times New Roman" panose="02020603050405020304"/>
            </a:endParaRPr>
          </a:p>
          <a:p>
            <a:pPr marL="342900" indent="-342900">
              <a:buSzPts val="2600"/>
              <a:buFont typeface="Arial" panose="020B0604020202020204" pitchFamily="34" charset="0"/>
              <a:buChar char="•"/>
            </a:pPr>
            <a:r>
              <a:rPr lang="en-US" sz="2000" dirty="0">
                <a:latin typeface="Bahnschrift" panose="020B0502040204020203" charset="0"/>
                <a:ea typeface="Times New Roman" panose="02020603050405020304"/>
                <a:cs typeface="Times New Roman" panose="02020603050405020304"/>
                <a:sym typeface="Times New Roman" panose="02020603050405020304"/>
              </a:rPr>
              <a:t>Add his/her crops to sell</a:t>
            </a:r>
            <a:endParaRPr lang="en-US" sz="2000" dirty="0">
              <a:latin typeface="Bahnschrift" panose="020B0502040204020203" charset="0"/>
              <a:ea typeface="Times New Roman" panose="02020603050405020304"/>
              <a:cs typeface="Times New Roman" panose="02020603050405020304"/>
              <a:sym typeface="Times New Roman" panose="02020603050405020304"/>
            </a:endParaRPr>
          </a:p>
          <a:p>
            <a:pPr marL="342900" indent="-342900">
              <a:buSzPts val="2600"/>
              <a:buFont typeface="Arial" panose="020B0604020202020204" pitchFamily="34" charset="0"/>
              <a:buChar char="•"/>
            </a:pPr>
            <a:r>
              <a:rPr lang="en-US" sz="2000" dirty="0">
                <a:latin typeface="Bahnschrift" panose="020B0502040204020203" charset="0"/>
                <a:ea typeface="Times New Roman" panose="02020603050405020304"/>
                <a:cs typeface="Times New Roman" panose="02020603050405020304"/>
                <a:sym typeface="Times New Roman" panose="02020603050405020304"/>
              </a:rPr>
              <a:t>Modify the content of the crops available</a:t>
            </a:r>
            <a:endParaRPr lang="en-US" sz="2000" dirty="0">
              <a:latin typeface="Bahnschrift" panose="020B0502040204020203" charset="0"/>
              <a:ea typeface="Times New Roman" panose="02020603050405020304"/>
              <a:cs typeface="Times New Roman" panose="02020603050405020304"/>
              <a:sym typeface="Times New Roman" panose="02020603050405020304"/>
            </a:endParaRPr>
          </a:p>
          <a:p>
            <a:pPr marL="342900" indent="-342900">
              <a:buSzPts val="2600"/>
              <a:buFont typeface="Arial" panose="020B0604020202020204" pitchFamily="34" charset="0"/>
              <a:buChar char="•"/>
            </a:pPr>
            <a:r>
              <a:rPr lang="en-US" sz="2000" dirty="0">
                <a:latin typeface="Bahnschrift" panose="020B0502040204020203" charset="0"/>
                <a:ea typeface="Times New Roman" panose="02020603050405020304"/>
                <a:cs typeface="Times New Roman" panose="02020603050405020304"/>
                <a:sym typeface="Times New Roman" panose="02020603050405020304"/>
              </a:rPr>
              <a:t>Add price to their crops</a:t>
            </a:r>
            <a:endParaRPr lang="en-US" sz="2000" dirty="0">
              <a:latin typeface="Bahnschrift" panose="020B0502040204020203" charset="0"/>
              <a:ea typeface="Times New Roman" panose="02020603050405020304"/>
              <a:cs typeface="Times New Roman" panose="02020603050405020304"/>
              <a:sym typeface="Times New Roman" panose="02020603050405020304"/>
            </a:endParaRPr>
          </a:p>
          <a:p>
            <a:pPr marL="342900" indent="-342900">
              <a:buSzPts val="2600"/>
              <a:buFont typeface="Arial" panose="020B0604020202020204" pitchFamily="34" charset="0"/>
              <a:buChar char="•"/>
            </a:pPr>
            <a:r>
              <a:rPr lang="en-US" sz="2000" dirty="0">
                <a:latin typeface="Bahnschrift" panose="020B0502040204020203" charset="0"/>
                <a:ea typeface="Times New Roman" panose="02020603050405020304"/>
                <a:cs typeface="Times New Roman" panose="02020603050405020304"/>
                <a:sym typeface="Times New Roman" panose="02020603050405020304"/>
              </a:rPr>
              <a:t>Deliver to Customers once they made payment.</a:t>
            </a:r>
            <a:endParaRPr lang="en-US" sz="2000" dirty="0">
              <a:latin typeface="Bahnschrift" panose="020B0502040204020203" charset="0"/>
              <a:ea typeface="Times New Roman" panose="02020603050405020304"/>
              <a:cs typeface="Times New Roman" panose="02020603050405020304"/>
              <a:sym typeface="Times New Roman" panose="02020603050405020304"/>
            </a:endParaRPr>
          </a:p>
          <a:p>
            <a:pPr marL="342900" indent="-342900">
              <a:buSzPts val="2600"/>
              <a:buFont typeface="Arial" panose="020B0604020202020204" pitchFamily="34" charset="0"/>
              <a:buChar char="•"/>
            </a:pPr>
            <a:endParaRPr lang="en-US" sz="2000" dirty="0">
              <a:latin typeface="Bahnschrift" panose="020B0502040204020203" charset="0"/>
              <a:ea typeface="Times New Roman" panose="02020603050405020304"/>
              <a:cs typeface="Times New Roman" panose="02020603050405020304"/>
              <a:sym typeface="Times New Roman" panose="02020603050405020304"/>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12" name="Group 11"/>
          <p:cNvGrpSpPr>
            <a:grpSpLocks noGrp="1" noRot="1" noChangeAspect="1" noMove="1" noResize="1" noUngrp="1"/>
          </p:cNvGrpSpPr>
          <p:nvPr/>
        </p:nvGrpSpPr>
        <p:grpSpPr>
          <a:xfrm>
            <a:off x="9" y="228600"/>
            <a:ext cx="2851523" cy="6638625"/>
            <a:chOff x="2487613" y="285750"/>
            <a:chExt cx="2428875" cy="5654676"/>
          </a:xfrm>
        </p:grpSpPr>
        <p:sp>
          <p:nvSpPr>
            <p:cNvPr id="13"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14"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15"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16"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17"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18"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19"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20"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21"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22"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23"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24"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26" name="Group 25"/>
          <p:cNvGrpSpPr>
            <a:grpSpLocks noGrp="1" noRot="1" noChangeAspect="1" noMove="1" noResize="1" noUngrp="1"/>
          </p:cNvGrpSpPr>
          <p:nvPr/>
        </p:nvGrpSpPr>
        <p:grpSpPr>
          <a:xfrm>
            <a:off x="27224" y="-786"/>
            <a:ext cx="2356675" cy="6854040"/>
            <a:chOff x="6627813" y="194833"/>
            <a:chExt cx="1952625" cy="5678918"/>
          </a:xfrm>
        </p:grpSpPr>
        <p:sp>
          <p:nvSpPr>
            <p:cNvPr id="27"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28"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29"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30"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31"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32"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33"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34"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35"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36"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37"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38"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40" name="Rectangle 39"/>
          <p:cNvSpPr>
            <a:spLocks noGrp="1" noRot="1" noChangeAspect="1" noMove="1" noResize="1" noEditPoints="1" noAdjustHandles="1" noChangeArrowheads="1" noChangeShapeType="1" noTextEdit="1"/>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42" name="Freeform 6"/>
          <p:cNvSpPr>
            <a:spLocks noGrp="1" noRot="1" noChangeAspect="1" noMove="1" noResize="1" noEditPoints="1" noAdjustHandles="1" noChangeArrowheads="1" noChangeShapeType="1" noTextEdit="1"/>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useBgFill="1">
        <p:nvSpPr>
          <p:cNvPr id="44" name="Rectangle 43"/>
          <p:cNvSpPr>
            <a:spLocks noGrp="1" noRot="1" noChangeAspect="1" noMove="1" noResize="1" noEditPoints="1" noAdjustHandles="1" noChangeArrowheads="1" noChangeShapeType="1" noTextEdit="1"/>
          </p:cNvSpPr>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a:spLocks noGrp="1" noRot="1" noChangeAspect="1" noMove="1" noResize="1" noEditPoints="1" noAdjustHandles="1" noChangeArrowheads="1" noChangeShapeType="1" noTextEdit="1"/>
          </p:cNvSpPr>
          <p:nvPr/>
        </p:nvSpPr>
        <p:spPr>
          <a:xfrm>
            <a:off x="612047" y="935646"/>
            <a:ext cx="4851190" cy="4968016"/>
          </a:xfrm>
          <a:prstGeom prst="rect">
            <a:avLst/>
          </a:prstGeom>
          <a:solidFill>
            <a:srgbClr val="FFFFFF"/>
          </a:solidFill>
          <a:ln w="1270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8" name="Group 47"/>
          <p:cNvGrpSpPr>
            <a:grpSpLocks noGrp="1" noRot="1" noChangeAspect="1" noMove="1" noResize="1" noUngrp="1"/>
          </p:cNvGrpSpPr>
          <p:nvPr/>
        </p:nvGrpSpPr>
        <p:grpSpPr>
          <a:xfrm>
            <a:off x="6087364" y="228600"/>
            <a:ext cx="2851523" cy="6638625"/>
            <a:chOff x="2487613" y="285750"/>
            <a:chExt cx="2428875" cy="5654676"/>
          </a:xfrm>
        </p:grpSpPr>
        <p:sp>
          <p:nvSpPr>
            <p:cNvPr id="49"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50"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51"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52"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53"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54"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55"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56"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57"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58"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59"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60"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84" name="Group 61"/>
          <p:cNvGrpSpPr>
            <a:grpSpLocks noGrp="1" noRot="1" noChangeAspect="1" noMove="1" noResize="1" noUngrp="1"/>
          </p:cNvGrpSpPr>
          <p:nvPr/>
        </p:nvGrpSpPr>
        <p:grpSpPr>
          <a:xfrm>
            <a:off x="6114579" y="-786"/>
            <a:ext cx="2356675" cy="6854040"/>
            <a:chOff x="6627813" y="194833"/>
            <a:chExt cx="1952625" cy="5678918"/>
          </a:xfrm>
        </p:grpSpPr>
        <p:sp>
          <p:nvSpPr>
            <p:cNvPr id="63"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64"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65"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66"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67"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68"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69"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70"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71"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72"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73"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74"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6" name="Google Shape;884;p56"/>
          <p:cNvSpPr txBox="1">
            <a:spLocks noGrp="1"/>
          </p:cNvSpPr>
          <p:nvPr>
            <p:ph type="title"/>
          </p:nvPr>
        </p:nvSpPr>
        <p:spPr>
          <a:xfrm>
            <a:off x="8540375" y="4125609"/>
            <a:ext cx="3271455" cy="1451055"/>
          </a:xfrm>
          <a:prstGeom prst="rect">
            <a:avLst/>
          </a:prstGeom>
          <a:ln w="38100">
            <a:solidFill>
              <a:schemeClr val="tx1"/>
            </a:solidFill>
          </a:ln>
        </p:spPr>
        <p:txBody>
          <a:bodyPr spcFirstLastPara="1" vert="horz" lIns="91440" tIns="45720" rIns="91440" bIns="45720" rtlCol="0" anchor="b" anchorCtr="0">
            <a:normAutofit/>
          </a:bodyPr>
          <a:lstStyle/>
          <a:p>
            <a:pPr algn="ctr">
              <a:spcBef>
                <a:spcPct val="0"/>
              </a:spcBef>
            </a:pPr>
            <a:r>
              <a:rPr lang="en-US" sz="4400">
                <a:sym typeface="Times New Roman" panose="02020603050405020304"/>
              </a:rPr>
              <a:t>DATABASE  DESIGN</a:t>
            </a:r>
            <a:endParaRPr lang="en-US" sz="4400" dirty="0">
              <a:sym typeface="Times New Roman" panose="02020603050405020304"/>
            </a:endParaRPr>
          </a:p>
        </p:txBody>
      </p:sp>
      <p:sp>
        <p:nvSpPr>
          <p:cNvPr id="85" name="Rectangle 75"/>
          <p:cNvSpPr>
            <a:spLocks noGrp="1" noRot="1" noChangeAspect="1" noMove="1" noResize="1" noEditPoints="1" noAdjustHandles="1" noChangeArrowheads="1" noChangeShapeType="1" noTextEdit="1"/>
          </p:cNvSpPr>
          <p:nvPr/>
        </p:nvSpPr>
        <p:spPr>
          <a:xfrm>
            <a:off x="6087355"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86" name="Freeform 33"/>
          <p:cNvSpPr>
            <a:spLocks noGrp="1" noRot="1" noChangeAspect="1" noMove="1" noResize="1" noEditPoints="1" noAdjustHandles="1" noChangeArrowheads="1" noChangeShapeType="1" noTextEdit="1"/>
          </p:cNvSpPr>
          <p:nvPr/>
        </p:nvSpPr>
        <p:spPr bwMode="auto">
          <a:xfrm>
            <a:off x="6087355"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pic>
        <p:nvPicPr>
          <p:cNvPr id="4" name="Picture 3"/>
          <p:cNvPicPr>
            <a:picLocks noChangeAspect="1"/>
          </p:cNvPicPr>
          <p:nvPr/>
        </p:nvPicPr>
        <p:blipFill>
          <a:blip r:embed="rId1"/>
          <a:stretch>
            <a:fillRect/>
          </a:stretch>
        </p:blipFill>
        <p:spPr>
          <a:xfrm>
            <a:off x="1331565" y="3834003"/>
            <a:ext cx="3187032" cy="1800000"/>
          </a:xfrm>
          <a:prstGeom prst="rect">
            <a:avLst/>
          </a:prstGeom>
        </p:spPr>
      </p:pic>
      <p:pic>
        <p:nvPicPr>
          <p:cNvPr id="8" name="Picture 7"/>
          <p:cNvPicPr>
            <a:picLocks noChangeAspect="1"/>
          </p:cNvPicPr>
          <p:nvPr/>
        </p:nvPicPr>
        <p:blipFill>
          <a:blip r:embed="rId2"/>
          <a:stretch>
            <a:fillRect/>
          </a:stretch>
        </p:blipFill>
        <p:spPr>
          <a:xfrm>
            <a:off x="1326352" y="1442635"/>
            <a:ext cx="3192245" cy="1980000"/>
          </a:xfrm>
          <a:prstGeom prst="rect">
            <a:avLst/>
          </a:prstGeom>
        </p:spPr>
      </p:pic>
      <p:sp>
        <p:nvSpPr>
          <p:cNvPr id="9" name="TextBox 8"/>
          <p:cNvSpPr txBox="1"/>
          <p:nvPr/>
        </p:nvSpPr>
        <p:spPr>
          <a:xfrm>
            <a:off x="2013347" y="1048123"/>
            <a:ext cx="1904870" cy="369332"/>
          </a:xfrm>
          <a:prstGeom prst="rect">
            <a:avLst/>
          </a:prstGeom>
          <a:noFill/>
        </p:spPr>
        <p:txBody>
          <a:bodyPr wrap="square" rtlCol="0">
            <a:spAutoFit/>
          </a:bodyPr>
          <a:lstStyle/>
          <a:p>
            <a:r>
              <a:rPr lang="en-US" b="1" dirty="0"/>
              <a:t>Customer DB</a:t>
            </a:r>
            <a:endParaRPr lang="en-IN" b="1" dirty="0"/>
          </a:p>
        </p:txBody>
      </p:sp>
      <p:sp>
        <p:nvSpPr>
          <p:cNvPr id="154" name="TextBox 153"/>
          <p:cNvSpPr txBox="1"/>
          <p:nvPr/>
        </p:nvSpPr>
        <p:spPr>
          <a:xfrm>
            <a:off x="2017762" y="3482689"/>
            <a:ext cx="1904870" cy="369332"/>
          </a:xfrm>
          <a:prstGeom prst="rect">
            <a:avLst/>
          </a:prstGeom>
          <a:noFill/>
        </p:spPr>
        <p:txBody>
          <a:bodyPr wrap="square" rtlCol="0">
            <a:spAutoFit/>
          </a:bodyPr>
          <a:lstStyle/>
          <a:p>
            <a:r>
              <a:rPr lang="en-US" b="1" dirty="0"/>
              <a:t>Farmer DB</a:t>
            </a:r>
            <a:endParaRPr lang="en-IN" b="1"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a:xfrm>
            <a:off x="2981703" y="2642423"/>
            <a:ext cx="1005840" cy="39624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tx1"/>
                </a:solidFill>
              </a:rPr>
              <a:t>Customer Login</a:t>
            </a:r>
            <a:endParaRPr lang="en-US" sz="900" b="1" dirty="0">
              <a:solidFill>
                <a:schemeClr val="tx1"/>
              </a:solidFill>
            </a:endParaRPr>
          </a:p>
        </p:txBody>
      </p:sp>
      <p:cxnSp>
        <p:nvCxnSpPr>
          <p:cNvPr id="20" name="Straight Arrow Connector 19"/>
          <p:cNvCxnSpPr/>
          <p:nvPr/>
        </p:nvCxnSpPr>
        <p:spPr>
          <a:xfrm>
            <a:off x="3330528" y="3038663"/>
            <a:ext cx="7620" cy="22098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4566251" y="2632884"/>
            <a:ext cx="1127257" cy="39624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tx1"/>
                </a:solidFill>
              </a:rPr>
              <a:t>Customer</a:t>
            </a:r>
            <a:endParaRPr lang="en-US" sz="900" b="1" dirty="0">
              <a:solidFill>
                <a:schemeClr val="tx1"/>
              </a:solidFill>
            </a:endParaRPr>
          </a:p>
          <a:p>
            <a:pPr algn="ctr"/>
            <a:r>
              <a:rPr lang="en-US" sz="900" b="1" dirty="0">
                <a:solidFill>
                  <a:schemeClr val="tx1"/>
                </a:solidFill>
              </a:rPr>
              <a:t>Sign Up</a:t>
            </a:r>
            <a:endParaRPr lang="en-US" sz="900" b="1" dirty="0">
              <a:solidFill>
                <a:schemeClr val="tx1"/>
              </a:solidFill>
            </a:endParaRPr>
          </a:p>
        </p:txBody>
      </p:sp>
      <p:cxnSp>
        <p:nvCxnSpPr>
          <p:cNvPr id="22" name="Straight Arrow Connector 21"/>
          <p:cNvCxnSpPr/>
          <p:nvPr/>
        </p:nvCxnSpPr>
        <p:spPr>
          <a:xfrm>
            <a:off x="5102198" y="1931613"/>
            <a:ext cx="0" cy="71081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endCxn id="19" idx="0"/>
          </p:cNvCxnSpPr>
          <p:nvPr/>
        </p:nvCxnSpPr>
        <p:spPr>
          <a:xfrm>
            <a:off x="3477003" y="2345243"/>
            <a:ext cx="7620" cy="29718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endCxn id="19" idx="3"/>
          </p:cNvCxnSpPr>
          <p:nvPr/>
        </p:nvCxnSpPr>
        <p:spPr>
          <a:xfrm flipH="1">
            <a:off x="3987543" y="2831005"/>
            <a:ext cx="578708" cy="953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Rectangle 24"/>
          <p:cNvSpPr/>
          <p:nvPr/>
        </p:nvSpPr>
        <p:spPr>
          <a:xfrm>
            <a:off x="2671541" y="3632874"/>
            <a:ext cx="1292019" cy="39623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tx1"/>
                </a:solidFill>
              </a:rPr>
              <a:t>View available crops</a:t>
            </a:r>
            <a:endParaRPr lang="en-US" sz="900" b="1" dirty="0">
              <a:solidFill>
                <a:schemeClr val="tx1"/>
              </a:solidFill>
            </a:endParaRPr>
          </a:p>
        </p:txBody>
      </p:sp>
      <p:cxnSp>
        <p:nvCxnSpPr>
          <p:cNvPr id="26" name="Straight Arrow Connector 25"/>
          <p:cNvCxnSpPr/>
          <p:nvPr/>
        </p:nvCxnSpPr>
        <p:spPr>
          <a:xfrm>
            <a:off x="3330528" y="3283164"/>
            <a:ext cx="7620" cy="34971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Rectangle 26"/>
          <p:cNvSpPr/>
          <p:nvPr/>
        </p:nvSpPr>
        <p:spPr>
          <a:xfrm>
            <a:off x="2671541" y="4416591"/>
            <a:ext cx="1267065" cy="39624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tx1"/>
                </a:solidFill>
              </a:rPr>
              <a:t>Add the needed crops to the cart</a:t>
            </a:r>
            <a:endParaRPr lang="en-US" sz="900" b="1" dirty="0">
              <a:solidFill>
                <a:schemeClr val="tx1"/>
              </a:solidFill>
            </a:endParaRPr>
          </a:p>
        </p:txBody>
      </p:sp>
      <p:cxnSp>
        <p:nvCxnSpPr>
          <p:cNvPr id="28" name="Straight Arrow Connector 27"/>
          <p:cNvCxnSpPr/>
          <p:nvPr/>
        </p:nvCxnSpPr>
        <p:spPr>
          <a:xfrm>
            <a:off x="3330528" y="4029113"/>
            <a:ext cx="0" cy="40168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3317551" y="4828071"/>
            <a:ext cx="0" cy="34400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stCxn id="48" idx="0"/>
            <a:endCxn id="33" idx="2"/>
          </p:cNvCxnSpPr>
          <p:nvPr/>
        </p:nvCxnSpPr>
        <p:spPr>
          <a:xfrm flipH="1" flipV="1">
            <a:off x="5231126" y="4766449"/>
            <a:ext cx="9061" cy="39208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4049114" y="1920648"/>
            <a:ext cx="105308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2649503" y="3283164"/>
            <a:ext cx="342205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Rectangle 32"/>
          <p:cNvSpPr/>
          <p:nvPr/>
        </p:nvSpPr>
        <p:spPr>
          <a:xfrm>
            <a:off x="4597593" y="4370209"/>
            <a:ext cx="1267065" cy="39624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tx1"/>
                </a:solidFill>
              </a:rPr>
              <a:t>Track order</a:t>
            </a:r>
            <a:endParaRPr lang="en-US" sz="900" b="1" dirty="0">
              <a:solidFill>
                <a:schemeClr val="tx1"/>
              </a:solidFill>
            </a:endParaRPr>
          </a:p>
        </p:txBody>
      </p:sp>
      <p:sp>
        <p:nvSpPr>
          <p:cNvPr id="34" name="Rectangle 33"/>
          <p:cNvSpPr/>
          <p:nvPr/>
        </p:nvSpPr>
        <p:spPr>
          <a:xfrm>
            <a:off x="2649503" y="5172078"/>
            <a:ext cx="1282055" cy="39624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tx1"/>
                </a:solidFill>
              </a:rPr>
              <a:t>Modify the crops in the cart</a:t>
            </a:r>
            <a:endParaRPr lang="en-US" sz="900" b="1" dirty="0">
              <a:solidFill>
                <a:schemeClr val="tx1"/>
              </a:solidFill>
            </a:endParaRPr>
          </a:p>
        </p:txBody>
      </p:sp>
      <p:sp>
        <p:nvSpPr>
          <p:cNvPr id="48" name="Rectangle 47"/>
          <p:cNvSpPr/>
          <p:nvPr/>
        </p:nvSpPr>
        <p:spPr>
          <a:xfrm>
            <a:off x="4606654" y="5158531"/>
            <a:ext cx="1267065" cy="39624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tx1"/>
                </a:solidFill>
              </a:rPr>
              <a:t>Make Payment</a:t>
            </a:r>
            <a:endParaRPr lang="en-US" sz="900" b="1" dirty="0">
              <a:solidFill>
                <a:schemeClr val="tx1"/>
              </a:solidFill>
            </a:endParaRPr>
          </a:p>
        </p:txBody>
      </p:sp>
      <p:pic>
        <p:nvPicPr>
          <p:cNvPr id="59" name="Picture 58"/>
          <p:cNvPicPr>
            <a:picLocks noChangeAspect="1"/>
          </p:cNvPicPr>
          <p:nvPr/>
        </p:nvPicPr>
        <p:blipFill>
          <a:blip r:embed="rId1"/>
          <a:stretch>
            <a:fillRect/>
          </a:stretch>
        </p:blipFill>
        <p:spPr>
          <a:xfrm>
            <a:off x="2895869" y="1163297"/>
            <a:ext cx="1219983" cy="1177177"/>
          </a:xfrm>
          <a:prstGeom prst="rect">
            <a:avLst/>
          </a:prstGeom>
        </p:spPr>
      </p:pic>
      <p:cxnSp>
        <p:nvCxnSpPr>
          <p:cNvPr id="49" name="Straight Arrow Connector 48"/>
          <p:cNvCxnSpPr>
            <a:stCxn id="34" idx="3"/>
          </p:cNvCxnSpPr>
          <p:nvPr/>
        </p:nvCxnSpPr>
        <p:spPr>
          <a:xfrm>
            <a:off x="3931558" y="5370198"/>
            <a:ext cx="67509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1" name="TextBox 60"/>
          <p:cNvSpPr txBox="1"/>
          <p:nvPr/>
        </p:nvSpPr>
        <p:spPr>
          <a:xfrm>
            <a:off x="5129879" y="545851"/>
            <a:ext cx="2002420" cy="369332"/>
          </a:xfrm>
          <a:prstGeom prst="rect">
            <a:avLst/>
          </a:prstGeom>
          <a:noFill/>
          <a:ln w="38100">
            <a:solidFill>
              <a:schemeClr val="accent1">
                <a:lumMod val="75000"/>
              </a:schemeClr>
            </a:solidFill>
          </a:ln>
        </p:spPr>
        <p:txBody>
          <a:bodyPr wrap="square" rtlCol="0">
            <a:spAutoFit/>
          </a:bodyPr>
          <a:lstStyle/>
          <a:p>
            <a:pPr marL="92075"/>
            <a:r>
              <a:rPr lang="en-US" b="1" dirty="0">
                <a:solidFill>
                  <a:schemeClr val="accent1">
                    <a:lumMod val="75000"/>
                  </a:schemeClr>
                </a:solidFill>
              </a:rPr>
              <a:t>PROJECT FLOW</a:t>
            </a:r>
            <a:endParaRPr lang="en-IN" b="1" dirty="0">
              <a:solidFill>
                <a:schemeClr val="accent1">
                  <a:lumMod val="75000"/>
                </a:schemeClr>
              </a:solidFill>
            </a:endParaRPr>
          </a:p>
        </p:txBody>
      </p:sp>
      <p:pic>
        <p:nvPicPr>
          <p:cNvPr id="63" name="Picture 62"/>
          <p:cNvPicPr>
            <a:picLocks noChangeAspect="1"/>
          </p:cNvPicPr>
          <p:nvPr/>
        </p:nvPicPr>
        <p:blipFill>
          <a:blip r:embed="rId2"/>
          <a:stretch>
            <a:fillRect/>
          </a:stretch>
        </p:blipFill>
        <p:spPr>
          <a:xfrm>
            <a:off x="8553668" y="1164510"/>
            <a:ext cx="1085850" cy="1076283"/>
          </a:xfrm>
          <a:prstGeom prst="rect">
            <a:avLst/>
          </a:prstGeom>
        </p:spPr>
      </p:pic>
      <p:sp>
        <p:nvSpPr>
          <p:cNvPr id="64" name="Rectangle 63"/>
          <p:cNvSpPr/>
          <p:nvPr/>
        </p:nvSpPr>
        <p:spPr>
          <a:xfrm>
            <a:off x="8517866" y="2636402"/>
            <a:ext cx="1005840" cy="39624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tx1"/>
                </a:solidFill>
              </a:rPr>
              <a:t>Farmer </a:t>
            </a:r>
            <a:endParaRPr lang="en-US" sz="900" b="1" dirty="0">
              <a:solidFill>
                <a:schemeClr val="tx1"/>
              </a:solidFill>
            </a:endParaRPr>
          </a:p>
          <a:p>
            <a:pPr algn="ctr"/>
            <a:r>
              <a:rPr lang="en-US" sz="900" b="1" dirty="0">
                <a:solidFill>
                  <a:schemeClr val="tx1"/>
                </a:solidFill>
              </a:rPr>
              <a:t>Login</a:t>
            </a:r>
            <a:endParaRPr lang="en-US" sz="900" b="1" dirty="0">
              <a:solidFill>
                <a:schemeClr val="tx1"/>
              </a:solidFill>
            </a:endParaRPr>
          </a:p>
        </p:txBody>
      </p:sp>
      <p:sp>
        <p:nvSpPr>
          <p:cNvPr id="65" name="Rectangle 64"/>
          <p:cNvSpPr/>
          <p:nvPr/>
        </p:nvSpPr>
        <p:spPr>
          <a:xfrm>
            <a:off x="10102414" y="2626863"/>
            <a:ext cx="1127257" cy="39624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tx1"/>
                </a:solidFill>
              </a:rPr>
              <a:t>Farmer</a:t>
            </a:r>
            <a:endParaRPr lang="en-US" sz="900" b="1" dirty="0">
              <a:solidFill>
                <a:schemeClr val="tx1"/>
              </a:solidFill>
            </a:endParaRPr>
          </a:p>
          <a:p>
            <a:pPr algn="ctr"/>
            <a:r>
              <a:rPr lang="en-US" sz="900" b="1" dirty="0">
                <a:solidFill>
                  <a:schemeClr val="tx1"/>
                </a:solidFill>
              </a:rPr>
              <a:t>Sign Up</a:t>
            </a:r>
            <a:endParaRPr lang="en-US" sz="900" b="1" dirty="0">
              <a:solidFill>
                <a:schemeClr val="tx1"/>
              </a:solidFill>
            </a:endParaRPr>
          </a:p>
        </p:txBody>
      </p:sp>
      <p:cxnSp>
        <p:nvCxnSpPr>
          <p:cNvPr id="66" name="Straight Arrow Connector 65"/>
          <p:cNvCxnSpPr/>
          <p:nvPr/>
        </p:nvCxnSpPr>
        <p:spPr>
          <a:xfrm>
            <a:off x="10638361" y="1925592"/>
            <a:ext cx="0" cy="71081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a:endCxn id="64" idx="0"/>
          </p:cNvCxnSpPr>
          <p:nvPr/>
        </p:nvCxnSpPr>
        <p:spPr>
          <a:xfrm>
            <a:off x="9013166" y="2339222"/>
            <a:ext cx="7620" cy="29718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a:endCxn id="64" idx="3"/>
          </p:cNvCxnSpPr>
          <p:nvPr/>
        </p:nvCxnSpPr>
        <p:spPr>
          <a:xfrm flipH="1">
            <a:off x="9523706" y="2824984"/>
            <a:ext cx="578708" cy="953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p:nvPr/>
        </p:nvCxnSpPr>
        <p:spPr>
          <a:xfrm>
            <a:off x="9585277" y="1914627"/>
            <a:ext cx="105308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a:off x="8139014" y="3259643"/>
            <a:ext cx="342205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8" name="Rectangle 77"/>
          <p:cNvSpPr/>
          <p:nvPr/>
        </p:nvSpPr>
        <p:spPr>
          <a:xfrm>
            <a:off x="8161052" y="3599814"/>
            <a:ext cx="1292019" cy="39623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tx1"/>
                </a:solidFill>
              </a:rPr>
              <a:t>Add available crops</a:t>
            </a:r>
            <a:endParaRPr lang="en-US" sz="900" b="1" dirty="0">
              <a:solidFill>
                <a:schemeClr val="tx1"/>
              </a:solidFill>
            </a:endParaRPr>
          </a:p>
        </p:txBody>
      </p:sp>
      <p:cxnSp>
        <p:nvCxnSpPr>
          <p:cNvPr id="79" name="Straight Arrow Connector 78"/>
          <p:cNvCxnSpPr/>
          <p:nvPr/>
        </p:nvCxnSpPr>
        <p:spPr>
          <a:xfrm>
            <a:off x="8820039" y="3250104"/>
            <a:ext cx="7620" cy="34971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0" name="Rectangle 79"/>
          <p:cNvSpPr/>
          <p:nvPr/>
        </p:nvSpPr>
        <p:spPr>
          <a:xfrm>
            <a:off x="8161052" y="4383531"/>
            <a:ext cx="1267065" cy="39624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tx1"/>
                </a:solidFill>
              </a:rPr>
              <a:t>Modify the crops</a:t>
            </a:r>
            <a:endParaRPr lang="en-US" sz="900" b="1" dirty="0">
              <a:solidFill>
                <a:schemeClr val="tx1"/>
              </a:solidFill>
            </a:endParaRPr>
          </a:p>
          <a:p>
            <a:pPr algn="ctr"/>
            <a:r>
              <a:rPr lang="en-US" sz="900" b="1" dirty="0">
                <a:solidFill>
                  <a:schemeClr val="tx1"/>
                </a:solidFill>
              </a:rPr>
              <a:t>as per availability</a:t>
            </a:r>
            <a:endParaRPr lang="en-US" sz="900" b="1" dirty="0">
              <a:solidFill>
                <a:schemeClr val="tx1"/>
              </a:solidFill>
            </a:endParaRPr>
          </a:p>
        </p:txBody>
      </p:sp>
      <p:cxnSp>
        <p:nvCxnSpPr>
          <p:cNvPr id="81" name="Straight Arrow Connector 80"/>
          <p:cNvCxnSpPr/>
          <p:nvPr/>
        </p:nvCxnSpPr>
        <p:spPr>
          <a:xfrm>
            <a:off x="8820039" y="3996053"/>
            <a:ext cx="0" cy="40168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p:cNvCxnSpPr/>
          <p:nvPr/>
        </p:nvCxnSpPr>
        <p:spPr>
          <a:xfrm>
            <a:off x="8807062" y="4795011"/>
            <a:ext cx="0" cy="34400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8139014" y="3250104"/>
            <a:ext cx="342205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6" name="Rectangle 85"/>
          <p:cNvSpPr/>
          <p:nvPr/>
        </p:nvSpPr>
        <p:spPr>
          <a:xfrm>
            <a:off x="8139014" y="5139018"/>
            <a:ext cx="1282055" cy="39624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tx1"/>
                </a:solidFill>
              </a:rPr>
              <a:t>Provide the prices for the crops</a:t>
            </a:r>
            <a:endParaRPr lang="en-US" sz="900" b="1" dirty="0">
              <a:solidFill>
                <a:schemeClr val="tx1"/>
              </a:solidFill>
            </a:endParaRPr>
          </a:p>
        </p:txBody>
      </p:sp>
      <p:sp>
        <p:nvSpPr>
          <p:cNvPr id="87" name="Rectangle 86"/>
          <p:cNvSpPr/>
          <p:nvPr/>
        </p:nvSpPr>
        <p:spPr>
          <a:xfrm>
            <a:off x="10096165" y="5125471"/>
            <a:ext cx="1267065" cy="39624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tx1"/>
                </a:solidFill>
              </a:rPr>
              <a:t>Deliver to customer after payment</a:t>
            </a:r>
            <a:endParaRPr lang="en-US" sz="900" b="1" dirty="0">
              <a:solidFill>
                <a:schemeClr val="tx1"/>
              </a:solidFill>
            </a:endParaRPr>
          </a:p>
        </p:txBody>
      </p:sp>
      <p:cxnSp>
        <p:nvCxnSpPr>
          <p:cNvPr id="88" name="Straight Arrow Connector 87"/>
          <p:cNvCxnSpPr>
            <a:stCxn id="86" idx="3"/>
          </p:cNvCxnSpPr>
          <p:nvPr/>
        </p:nvCxnSpPr>
        <p:spPr>
          <a:xfrm>
            <a:off x="9421069" y="5337138"/>
            <a:ext cx="67509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910"/>
        <p:cNvGrpSpPr/>
        <p:nvPr/>
      </p:nvGrpSpPr>
      <p:grpSpPr>
        <a:xfrm>
          <a:off x="0" y="0"/>
          <a:ext cx="0" cy="0"/>
          <a:chOff x="0" y="0"/>
          <a:chExt cx="0" cy="0"/>
        </a:xfrm>
      </p:grpSpPr>
      <p:sp>
        <p:nvSpPr>
          <p:cNvPr id="911" name="Google Shape;911;p61"/>
          <p:cNvSpPr txBox="1">
            <a:spLocks noGrp="1"/>
          </p:cNvSpPr>
          <p:nvPr>
            <p:ph type="title"/>
          </p:nvPr>
        </p:nvSpPr>
        <p:spPr>
          <a:xfrm>
            <a:off x="4030824" y="577718"/>
            <a:ext cx="3881535" cy="775220"/>
          </a:xfrm>
          <a:prstGeom prst="rect">
            <a:avLst/>
          </a:prstGeom>
          <a:ln w="38100">
            <a:solidFill>
              <a:schemeClr val="accent1">
                <a:lumMod val="75000"/>
              </a:schemeClr>
            </a:solidFill>
          </a:ln>
        </p:spPr>
        <p:txBody>
          <a:bodyPr spcFirstLastPara="1" vert="horz" wrap="square" lIns="121900" tIns="121900" rIns="121900" bIns="121900" rtlCol="0" anchor="t" anchorCtr="0">
            <a:normAutofit fontScale="90000"/>
          </a:bodyPr>
          <a:lstStyle/>
          <a:p>
            <a:r>
              <a:rPr lang="en-IN" sz="4000" b="1" dirty="0">
                <a:solidFill>
                  <a:schemeClr val="accent1">
                    <a:lumMod val="75000"/>
                  </a:schemeClr>
                </a:solidFill>
                <a:latin typeface="Calibri Light" panose="020F0302020204030204" pitchFamily="34" charset="0"/>
                <a:ea typeface="Times New Roman" panose="02020603050405020304"/>
                <a:cs typeface="Calibri Light" panose="020F0302020204030204" pitchFamily="34" charset="0"/>
                <a:sym typeface="Times New Roman" panose="02020603050405020304"/>
              </a:rPr>
              <a:t>CHALLENGES FACED</a:t>
            </a:r>
            <a:endParaRPr lang="en-IN" sz="4000" b="1" dirty="0">
              <a:solidFill>
                <a:schemeClr val="accent1">
                  <a:lumMod val="75000"/>
                </a:schemeClr>
              </a:solidFill>
              <a:latin typeface="Calibri Light" panose="020F0302020204030204" pitchFamily="34" charset="0"/>
              <a:ea typeface="Times New Roman" panose="02020603050405020304"/>
              <a:cs typeface="Calibri Light" panose="020F0302020204030204" pitchFamily="34" charset="0"/>
              <a:sym typeface="Times New Roman" panose="02020603050405020304"/>
            </a:endParaRPr>
          </a:p>
        </p:txBody>
      </p:sp>
      <p:sp>
        <p:nvSpPr>
          <p:cNvPr id="912" name="Google Shape;912;p61"/>
          <p:cNvSpPr txBox="1"/>
          <p:nvPr/>
        </p:nvSpPr>
        <p:spPr>
          <a:xfrm>
            <a:off x="2603240" y="1194318"/>
            <a:ext cx="8751162" cy="3939500"/>
          </a:xfrm>
          <a:prstGeom prst="rect">
            <a:avLst/>
          </a:prstGeom>
          <a:noFill/>
          <a:ln>
            <a:noFill/>
          </a:ln>
        </p:spPr>
        <p:txBody>
          <a:bodyPr spcFirstLastPara="1" wrap="square" lIns="121900" tIns="121900" rIns="121900" bIns="121900" anchor="t" anchorCtr="0">
            <a:spAutoFit/>
          </a:bodyPr>
          <a:lstStyle/>
          <a:p>
            <a:pPr marL="609600" indent="-457200" algn="just">
              <a:lnSpc>
                <a:spcPct val="200000"/>
              </a:lnSpc>
              <a:buSzPts val="1800"/>
              <a:buFont typeface="Wingdings" panose="05000000000000000000" pitchFamily="2" charset="2"/>
              <a:buChar char="Ø"/>
            </a:pPr>
            <a:r>
              <a:rPr lang="en-IN" sz="2400" dirty="0">
                <a:latin typeface="Nunito"/>
                <a:ea typeface="Nunito"/>
                <a:cs typeface="Nunito"/>
                <a:sym typeface="Nunito"/>
              </a:rPr>
              <a:t>Implementing the security level.</a:t>
            </a:r>
            <a:endParaRPr lang="en-IN" sz="2400" dirty="0">
              <a:latin typeface="Nunito"/>
              <a:ea typeface="Nunito"/>
              <a:cs typeface="Nunito"/>
              <a:sym typeface="Nunito"/>
            </a:endParaRPr>
          </a:p>
          <a:p>
            <a:pPr marL="609600" indent="-457200" algn="just">
              <a:lnSpc>
                <a:spcPct val="200000"/>
              </a:lnSpc>
              <a:buSzPts val="1800"/>
              <a:buFont typeface="Wingdings" panose="05000000000000000000" pitchFamily="2" charset="2"/>
              <a:buChar char="Ø"/>
            </a:pPr>
            <a:r>
              <a:rPr lang="en-GB" sz="2400" dirty="0">
                <a:latin typeface="Nunito"/>
                <a:ea typeface="Nunito"/>
                <a:cs typeface="Nunito"/>
                <a:sym typeface="Nunito"/>
              </a:rPr>
              <a:t>Working with Cloud services.</a:t>
            </a:r>
            <a:endParaRPr sz="2400" dirty="0">
              <a:latin typeface="Nunito"/>
              <a:ea typeface="Nunito"/>
              <a:cs typeface="Nunito"/>
              <a:sym typeface="Nunito"/>
            </a:endParaRPr>
          </a:p>
          <a:p>
            <a:pPr marL="609600" indent="-457200" algn="just">
              <a:lnSpc>
                <a:spcPct val="200000"/>
              </a:lnSpc>
              <a:buSzPts val="1800"/>
              <a:buFont typeface="Wingdings" panose="05000000000000000000" pitchFamily="2" charset="2"/>
              <a:buChar char="Ø"/>
            </a:pPr>
            <a:r>
              <a:rPr lang="en-GB" sz="2400" dirty="0">
                <a:latin typeface="Nunito"/>
                <a:ea typeface="Nunito"/>
                <a:cs typeface="Nunito"/>
                <a:sym typeface="Nunito"/>
              </a:rPr>
              <a:t>Integrating with the Cloud platform.</a:t>
            </a:r>
            <a:endParaRPr lang="en-GB" sz="2400" dirty="0">
              <a:latin typeface="Nunito"/>
              <a:ea typeface="Nunito"/>
              <a:cs typeface="Nunito"/>
              <a:sym typeface="Nunito"/>
            </a:endParaRPr>
          </a:p>
          <a:p>
            <a:pPr marL="609600" indent="-457200" algn="just">
              <a:lnSpc>
                <a:spcPct val="200000"/>
              </a:lnSpc>
              <a:buSzPts val="1800"/>
              <a:buFont typeface="Wingdings" panose="05000000000000000000" pitchFamily="2" charset="2"/>
              <a:buChar char="Ø"/>
            </a:pPr>
            <a:r>
              <a:rPr lang="en-IN" sz="2400" dirty="0">
                <a:latin typeface="Nunito"/>
                <a:ea typeface="Nunito"/>
                <a:cs typeface="Nunito"/>
                <a:sym typeface="Nunito"/>
              </a:rPr>
              <a:t>Achieving optimal code coverage.</a:t>
            </a:r>
            <a:endParaRPr sz="2400" dirty="0">
              <a:latin typeface="Nunito"/>
              <a:ea typeface="Nunito"/>
              <a:cs typeface="Nunito"/>
              <a:sym typeface="Nunito"/>
            </a:endParaRPr>
          </a:p>
          <a:p>
            <a:pPr marL="609600" indent="-457200" algn="just">
              <a:lnSpc>
                <a:spcPct val="200000"/>
              </a:lnSpc>
              <a:buSzPts val="1800"/>
              <a:buFont typeface="Wingdings" panose="05000000000000000000" pitchFamily="2" charset="2"/>
              <a:buChar char="Ø"/>
            </a:pPr>
            <a:r>
              <a:rPr lang="en-GB" sz="2400" dirty="0">
                <a:latin typeface="Nunito"/>
                <a:ea typeface="Nunito"/>
                <a:cs typeface="Nunito"/>
                <a:sym typeface="Nunito"/>
              </a:rPr>
              <a:t>Server issues faced during the cloud-level deployment.</a:t>
            </a:r>
            <a:endParaRPr lang="en-GB" sz="2400" dirty="0">
              <a:latin typeface="Nunito"/>
              <a:ea typeface="Nunito"/>
              <a:cs typeface="Nunito"/>
              <a:sym typeface="Nunito"/>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916"/>
        <p:cNvGrpSpPr/>
        <p:nvPr/>
      </p:nvGrpSpPr>
      <p:grpSpPr>
        <a:xfrm>
          <a:off x="0" y="0"/>
          <a:ext cx="0" cy="0"/>
          <a:chOff x="0" y="0"/>
          <a:chExt cx="0" cy="0"/>
        </a:xfrm>
      </p:grpSpPr>
      <p:sp>
        <p:nvSpPr>
          <p:cNvPr id="4" name="Google Shape;911;p61"/>
          <p:cNvSpPr txBox="1"/>
          <p:nvPr/>
        </p:nvSpPr>
        <p:spPr>
          <a:xfrm>
            <a:off x="4646644" y="400436"/>
            <a:ext cx="3032449" cy="775220"/>
          </a:xfrm>
          <a:prstGeom prst="rect">
            <a:avLst/>
          </a:prstGeom>
          <a:ln w="38100">
            <a:solidFill>
              <a:schemeClr val="accent1">
                <a:lumMod val="75000"/>
              </a:schemeClr>
            </a:solidFill>
          </a:ln>
        </p:spPr>
        <p:txBody>
          <a:bodyPr spcFirstLastPara="1" vert="horz" wrap="square" lIns="121900" tIns="121900" rIns="121900" bIns="121900" rtlCol="0" anchor="t" anchorCtr="0">
            <a:normAutofit fontScale="90000" lnSpcReduction="10000"/>
          </a:bodyPr>
          <a:lstStyle>
            <a:lvl1pPr lvl="0" algn="l" defTabSz="457200" rtl="0" eaLnBrk="1" latinLnBrk="0" hangingPunct="1">
              <a:spcBef>
                <a:spcPts val="0"/>
              </a:spcBef>
              <a:spcAft>
                <a:spcPts val="0"/>
              </a:spcAft>
              <a:buSzPts val="2800"/>
              <a:buNone/>
              <a:defRPr sz="3600" kern="1200">
                <a:solidFill>
                  <a:schemeClr val="tx1">
                    <a:lumMod val="85000"/>
                    <a:lumOff val="15000"/>
                  </a:schemeClr>
                </a:solidFill>
                <a:latin typeface="+mj-lt"/>
                <a:ea typeface="+mj-ea"/>
                <a:cs typeface="+mj-cs"/>
              </a:defRPr>
            </a:lvl1pPr>
            <a:lvl2pPr lvl="1" eaLnBrk="1" hangingPunct="1">
              <a:spcBef>
                <a:spcPts val="0"/>
              </a:spcBef>
              <a:spcAft>
                <a:spcPts val="0"/>
              </a:spcAft>
              <a:buSzPts val="2800"/>
              <a:buNone/>
              <a:defRPr>
                <a:solidFill>
                  <a:schemeClr val="tx2"/>
                </a:solidFill>
              </a:defRPr>
            </a:lvl2pPr>
            <a:lvl3pPr lvl="2" eaLnBrk="1" hangingPunct="1">
              <a:spcBef>
                <a:spcPts val="0"/>
              </a:spcBef>
              <a:spcAft>
                <a:spcPts val="0"/>
              </a:spcAft>
              <a:buSzPts val="2800"/>
              <a:buNone/>
              <a:defRPr>
                <a:solidFill>
                  <a:schemeClr val="tx2"/>
                </a:solidFill>
              </a:defRPr>
            </a:lvl3pPr>
            <a:lvl4pPr lvl="3" eaLnBrk="1" hangingPunct="1">
              <a:spcBef>
                <a:spcPts val="0"/>
              </a:spcBef>
              <a:spcAft>
                <a:spcPts val="0"/>
              </a:spcAft>
              <a:buSzPts val="2800"/>
              <a:buNone/>
              <a:defRPr>
                <a:solidFill>
                  <a:schemeClr val="tx2"/>
                </a:solidFill>
              </a:defRPr>
            </a:lvl4pPr>
            <a:lvl5pPr lvl="4" eaLnBrk="1" hangingPunct="1">
              <a:spcBef>
                <a:spcPts val="0"/>
              </a:spcBef>
              <a:spcAft>
                <a:spcPts val="0"/>
              </a:spcAft>
              <a:buSzPts val="2800"/>
              <a:buNone/>
              <a:defRPr>
                <a:solidFill>
                  <a:schemeClr val="tx2"/>
                </a:solidFill>
              </a:defRPr>
            </a:lvl5pPr>
            <a:lvl6pPr lvl="5" eaLnBrk="1" hangingPunct="1">
              <a:spcBef>
                <a:spcPts val="0"/>
              </a:spcBef>
              <a:spcAft>
                <a:spcPts val="0"/>
              </a:spcAft>
              <a:buSzPts val="2800"/>
              <a:buNone/>
              <a:defRPr>
                <a:solidFill>
                  <a:schemeClr val="tx2"/>
                </a:solidFill>
              </a:defRPr>
            </a:lvl6pPr>
            <a:lvl7pPr lvl="6" eaLnBrk="1" hangingPunct="1">
              <a:spcBef>
                <a:spcPts val="0"/>
              </a:spcBef>
              <a:spcAft>
                <a:spcPts val="0"/>
              </a:spcAft>
              <a:buSzPts val="2800"/>
              <a:buNone/>
              <a:defRPr>
                <a:solidFill>
                  <a:schemeClr val="tx2"/>
                </a:solidFill>
              </a:defRPr>
            </a:lvl7pPr>
            <a:lvl8pPr lvl="7" eaLnBrk="1" hangingPunct="1">
              <a:spcBef>
                <a:spcPts val="0"/>
              </a:spcBef>
              <a:spcAft>
                <a:spcPts val="0"/>
              </a:spcAft>
              <a:buSzPts val="2800"/>
              <a:buNone/>
              <a:defRPr>
                <a:solidFill>
                  <a:schemeClr val="tx2"/>
                </a:solidFill>
              </a:defRPr>
            </a:lvl8pPr>
            <a:lvl9pPr lvl="8" eaLnBrk="1" hangingPunct="1">
              <a:spcBef>
                <a:spcPts val="0"/>
              </a:spcBef>
              <a:spcAft>
                <a:spcPts val="0"/>
              </a:spcAft>
              <a:buSzPts val="2800"/>
              <a:buNone/>
              <a:defRPr>
                <a:solidFill>
                  <a:schemeClr val="tx2"/>
                </a:solidFill>
              </a:defRPr>
            </a:lvl9pPr>
          </a:lstStyle>
          <a:p>
            <a:r>
              <a:rPr lang="en-IN" sz="4000" b="1" dirty="0">
                <a:solidFill>
                  <a:schemeClr val="accent1">
                    <a:lumMod val="75000"/>
                  </a:schemeClr>
                </a:solidFill>
                <a:latin typeface="Calibri Light" panose="020F0302020204030204" pitchFamily="34" charset="0"/>
                <a:ea typeface="Times New Roman" panose="02020603050405020304"/>
                <a:cs typeface="Calibri Light" panose="020F0302020204030204" pitchFamily="34" charset="0"/>
                <a:sym typeface="Times New Roman" panose="02020603050405020304"/>
              </a:rPr>
              <a:t>FUTURE SCOPE</a:t>
            </a:r>
            <a:endParaRPr lang="en-IN" sz="4000" b="1" dirty="0">
              <a:solidFill>
                <a:schemeClr val="accent1">
                  <a:lumMod val="75000"/>
                </a:schemeClr>
              </a:solidFill>
              <a:latin typeface="Calibri Light" panose="020F0302020204030204" pitchFamily="34" charset="0"/>
              <a:ea typeface="Times New Roman" panose="02020603050405020304"/>
              <a:cs typeface="Calibri Light" panose="020F0302020204030204" pitchFamily="34" charset="0"/>
              <a:sym typeface="Times New Roman" panose="02020603050405020304"/>
            </a:endParaRPr>
          </a:p>
        </p:txBody>
      </p:sp>
      <p:pic>
        <p:nvPicPr>
          <p:cNvPr id="3" name="Picture 2"/>
          <p:cNvPicPr>
            <a:picLocks noChangeAspect="1"/>
          </p:cNvPicPr>
          <p:nvPr/>
        </p:nvPicPr>
        <p:blipFill>
          <a:blip r:embed="rId1"/>
          <a:stretch>
            <a:fillRect/>
          </a:stretch>
        </p:blipFill>
        <p:spPr>
          <a:xfrm>
            <a:off x="2738146" y="1667653"/>
            <a:ext cx="7200900" cy="43624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15" descr="A picture containing grass, sky, outdoor, field"/>
          <p:cNvPicPr>
            <a:picLocks noGrp="1" noChangeAspect="1"/>
          </p:cNvPicPr>
          <p:nvPr>
            <p:ph type="pic" sz="quarter" idx="10"/>
          </p:nvPr>
        </p:nvPicPr>
        <p:blipFill rotWithShape="1">
          <a:blip r:embed="rId1" cstate="screen">
            <a:extLst>
              <a:ext uri="{28A0092B-C50C-407E-A947-70E740481C1C}">
                <a14:useLocalDpi xmlns:a14="http://schemas.microsoft.com/office/drawing/2010/main" val="0"/>
              </a:ext>
            </a:extLst>
          </a:blip>
          <a:srcRect l="25" r="25"/>
          <a:stretch>
            <a:fillRect/>
          </a:stretch>
        </p:blipFill>
        <p:spPr/>
      </p:pic>
      <p:sp>
        <p:nvSpPr>
          <p:cNvPr id="14" name="TextBox 13"/>
          <p:cNvSpPr txBox="1"/>
          <p:nvPr/>
        </p:nvSpPr>
        <p:spPr>
          <a:xfrm>
            <a:off x="4755398" y="199788"/>
            <a:ext cx="4587534" cy="1323439"/>
          </a:xfrm>
          <a:prstGeom prst="rect">
            <a:avLst/>
          </a:prstGeom>
          <a:noFill/>
        </p:spPr>
        <p:txBody>
          <a:bodyPr wrap="square">
            <a:spAutoFit/>
          </a:bodyPr>
          <a:lstStyle/>
          <a:p>
            <a:r>
              <a:rPr lang="en-US" sz="4000" dirty="0">
                <a:solidFill>
                  <a:srgbClr val="FFFF00"/>
                </a:solidFill>
                <a:latin typeface="Castellar" panose="020A0402060406010301" pitchFamily="18" charset="0"/>
              </a:rPr>
              <a:t>Project demo</a:t>
            </a:r>
            <a:br>
              <a:rPr lang="en-US" sz="4000" dirty="0">
                <a:solidFill>
                  <a:srgbClr val="FFFF00"/>
                </a:solidFill>
                <a:latin typeface="Castellar" panose="020A0402060406010301" pitchFamily="18" charset="0"/>
              </a:rPr>
            </a:br>
            <a:r>
              <a:rPr lang="en-US" sz="4000" dirty="0">
                <a:solidFill>
                  <a:srgbClr val="FFFF00"/>
                </a:solidFill>
                <a:latin typeface="Castellar" panose="020A0402060406010301" pitchFamily="18" charset="0"/>
              </a:rPr>
              <a:t>farmer APP</a:t>
            </a:r>
            <a:endParaRPr lang="en-IN" sz="4000" dirty="0">
              <a:solidFill>
                <a:srgbClr val="FFFF00"/>
              </a:solidFill>
              <a:latin typeface="Castellar" panose="020A0402060406010301" pitchFamily="18" charset="0"/>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42048" y="340900"/>
            <a:ext cx="6136637" cy="825427"/>
          </a:xfrm>
          <a:ln w="38100">
            <a:solidFill>
              <a:schemeClr val="accent1">
                <a:lumMod val="75000"/>
              </a:schemeClr>
            </a:solidFill>
          </a:ln>
        </p:spPr>
        <p:txBody>
          <a:bodyPr>
            <a:normAutofit fontScale="90000"/>
          </a:bodyPr>
          <a:lstStyle/>
          <a:p>
            <a:pPr algn="ctr"/>
            <a:r>
              <a:rPr lang="en-US" sz="5000" b="1" dirty="0">
                <a:solidFill>
                  <a:schemeClr val="accent1">
                    <a:lumMod val="75000"/>
                  </a:schemeClr>
                </a:solidFill>
                <a:latin typeface="Calibri Light" panose="020F0302020204030204" pitchFamily="34" charset="0"/>
                <a:cs typeface="Calibri Light" panose="020F0302020204030204" pitchFamily="34" charset="0"/>
              </a:rPr>
              <a:t>TRAINER TESTIMONIAL</a:t>
            </a:r>
            <a:endParaRPr lang="en-IN" sz="5000" b="1" dirty="0">
              <a:solidFill>
                <a:schemeClr val="accent1">
                  <a:lumMod val="75000"/>
                </a:schemeClr>
              </a:solidFill>
              <a:latin typeface="Calibri Light" panose="020F0302020204030204" pitchFamily="34" charset="0"/>
              <a:cs typeface="Calibri Light" panose="020F0302020204030204" pitchFamily="34" charset="0"/>
            </a:endParaRPr>
          </a:p>
        </p:txBody>
      </p:sp>
      <p:pic>
        <p:nvPicPr>
          <p:cNvPr id="6" name="Picture 5"/>
          <p:cNvPicPr>
            <a:picLocks noChangeAspect="1"/>
          </p:cNvPicPr>
          <p:nvPr/>
        </p:nvPicPr>
        <p:blipFill>
          <a:blip r:embed="rId1"/>
          <a:stretch>
            <a:fillRect/>
          </a:stretch>
        </p:blipFill>
        <p:spPr>
          <a:xfrm>
            <a:off x="9581858" y="1343606"/>
            <a:ext cx="1924439" cy="2600131"/>
          </a:xfrm>
          <a:prstGeom prst="round2DiagRect">
            <a:avLst>
              <a:gd name="adj1" fmla="val 16667"/>
              <a:gd name="adj2" fmla="val 0"/>
            </a:avLst>
          </a:prstGeom>
          <a:ln w="88900" cap="sq">
            <a:solidFill>
              <a:srgbClr val="FFFFFF"/>
            </a:solidFill>
            <a:miter lim="800000"/>
            <a:headEnd/>
            <a:tailEnd/>
          </a:ln>
          <a:effectLst>
            <a:outerShdw blurRad="254000" algn="tl" rotWithShape="0">
              <a:srgbClr val="000000">
                <a:alpha val="43000"/>
              </a:srgbClr>
            </a:outerShdw>
            <a:softEdge rad="63500"/>
          </a:effectLst>
        </p:spPr>
      </p:pic>
      <p:sp>
        <p:nvSpPr>
          <p:cNvPr id="7" name="TextBox 6"/>
          <p:cNvSpPr txBox="1"/>
          <p:nvPr/>
        </p:nvSpPr>
        <p:spPr>
          <a:xfrm>
            <a:off x="2980482" y="1936172"/>
            <a:ext cx="6059767" cy="3473836"/>
          </a:xfrm>
          <a:prstGeom prst="rect">
            <a:avLst/>
          </a:prstGeom>
          <a:noFill/>
        </p:spPr>
        <p:txBody>
          <a:bodyPr wrap="square" rtlCol="0">
            <a:spAutoFit/>
          </a:bodyPr>
          <a:lstStyle/>
          <a:p>
            <a:pPr marL="0" lvl="0" indent="0" algn="just" rtl="0">
              <a:lnSpc>
                <a:spcPct val="115000"/>
              </a:lnSpc>
              <a:spcBef>
                <a:spcPts val="0"/>
              </a:spcBef>
              <a:spcAft>
                <a:spcPts val="0"/>
              </a:spcAft>
              <a:buNone/>
            </a:pPr>
            <a:r>
              <a:rPr lang="en-US" sz="2400" dirty="0">
                <a:solidFill>
                  <a:srgbClr val="212121"/>
                </a:solidFill>
                <a:latin typeface="Times New Roman" panose="02020603050405020304"/>
                <a:ea typeface="Times New Roman" panose="02020603050405020304"/>
                <a:cs typeface="Times New Roman" panose="02020603050405020304"/>
                <a:sym typeface="Times New Roman" panose="02020603050405020304"/>
              </a:rPr>
              <a:t>Congratulations to the team for finishing their whole training program. I have observed willingness of everyone to work on the areas that require improvement whenever necessary. Thank you to the entire team for working together to meet the training goal and expectations. You have my support. I wish you all the best of luck.</a:t>
            </a:r>
            <a:endParaRPr lang="en-US" sz="1600" dirty="0">
              <a:latin typeface="Nunito"/>
              <a:ea typeface="Nunito"/>
              <a:cs typeface="Nunito"/>
              <a:sym typeface="Nunito"/>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flipH="1">
            <a:off x="2313992" y="285945"/>
            <a:ext cx="6643395" cy="583565"/>
          </a:xfrm>
          <a:prstGeom prst="rect">
            <a:avLst/>
          </a:prstGeom>
          <a:noFill/>
          <a:ln w="38100">
            <a:solidFill>
              <a:schemeClr val="accent1">
                <a:lumMod val="75000"/>
              </a:schemeClr>
            </a:solidFill>
          </a:ln>
        </p:spPr>
        <p:txBody>
          <a:bodyPr wrap="square" rtlCol="0">
            <a:spAutoFit/>
          </a:bodyPr>
          <a:lstStyle/>
          <a:p>
            <a:pPr marL="177800"/>
            <a:r>
              <a:rPr lang="en-US" sz="3200" b="1" dirty="0">
                <a:solidFill>
                  <a:schemeClr val="accent1">
                    <a:lumMod val="75000"/>
                  </a:schemeClr>
                </a:solidFill>
                <a:latin typeface="Bahnschrift SemiBold SemiConden" panose="020B0502040204020203" pitchFamily="34" charset="0"/>
              </a:rPr>
              <a:t> </a:t>
            </a:r>
            <a:r>
              <a:rPr lang="en-IN" altLang="en-US" sz="3200" b="1" dirty="0">
                <a:solidFill>
                  <a:schemeClr val="accent1">
                    <a:lumMod val="75000"/>
                  </a:schemeClr>
                </a:solidFill>
                <a:latin typeface="Bahnschrift SemiBold SemiConden" panose="020B0502040204020203" pitchFamily="34" charset="0"/>
              </a:rPr>
              <a:t>T</a:t>
            </a:r>
            <a:r>
              <a:rPr lang="en-US" sz="3200" b="1" dirty="0">
                <a:solidFill>
                  <a:schemeClr val="accent1">
                    <a:lumMod val="75000"/>
                  </a:schemeClr>
                </a:solidFill>
                <a:latin typeface="Bahnschrift SemiBold SemiConden" panose="020B0502040204020203" pitchFamily="34" charset="0"/>
              </a:rPr>
              <a:t>estimonials </a:t>
            </a:r>
            <a:endParaRPr lang="en-IN" sz="3200" b="1" dirty="0">
              <a:solidFill>
                <a:schemeClr val="accent1">
                  <a:lumMod val="75000"/>
                </a:schemeClr>
              </a:solidFill>
              <a:latin typeface="Bahnschrift SemiBold SemiConden" panose="020B0502040204020203" pitchFamily="34" charset="0"/>
            </a:endParaRPr>
          </a:p>
        </p:txBody>
      </p:sp>
      <p:sp>
        <p:nvSpPr>
          <p:cNvPr id="9" name="TextBox 8"/>
          <p:cNvSpPr txBox="1"/>
          <p:nvPr/>
        </p:nvSpPr>
        <p:spPr>
          <a:xfrm>
            <a:off x="8957387" y="3923394"/>
            <a:ext cx="4036603" cy="368300"/>
          </a:xfrm>
          <a:prstGeom prst="rect">
            <a:avLst/>
          </a:prstGeom>
          <a:noFill/>
        </p:spPr>
        <p:txBody>
          <a:bodyPr wrap="square" rtlCol="0">
            <a:spAutoFit/>
          </a:bodyPr>
          <a:lstStyle/>
          <a:p>
            <a:r>
              <a:rPr lang="en-US" b="1" dirty="0"/>
              <a:t> </a:t>
            </a:r>
            <a:endParaRPr lang="en-IN" b="1" dirty="0"/>
          </a:p>
        </p:txBody>
      </p:sp>
      <p:sp>
        <p:nvSpPr>
          <p:cNvPr id="10" name="TextBox 9"/>
          <p:cNvSpPr txBox="1"/>
          <p:nvPr/>
        </p:nvSpPr>
        <p:spPr>
          <a:xfrm>
            <a:off x="5360076" y="3895399"/>
            <a:ext cx="4036603" cy="368300"/>
          </a:xfrm>
          <a:prstGeom prst="rect">
            <a:avLst/>
          </a:prstGeom>
          <a:noFill/>
        </p:spPr>
        <p:txBody>
          <a:bodyPr wrap="square" rtlCol="0">
            <a:spAutoFit/>
          </a:bodyPr>
          <a:lstStyle/>
          <a:p>
            <a:r>
              <a:rPr lang="en-US" b="1" dirty="0"/>
              <a:t> </a:t>
            </a:r>
            <a:endParaRPr lang="en-IN" b="1" dirty="0"/>
          </a:p>
        </p:txBody>
      </p:sp>
      <p:sp>
        <p:nvSpPr>
          <p:cNvPr id="12" name="TextBox 11"/>
          <p:cNvSpPr txBox="1"/>
          <p:nvPr/>
        </p:nvSpPr>
        <p:spPr>
          <a:xfrm>
            <a:off x="1866265" y="1528445"/>
            <a:ext cx="8929370" cy="5252085"/>
          </a:xfrm>
          <a:prstGeom prst="rect">
            <a:avLst/>
          </a:prstGeom>
          <a:noFill/>
        </p:spPr>
        <p:txBody>
          <a:bodyPr wrap="square">
            <a:noAutofit/>
          </a:bodyPr>
          <a:lstStyle/>
          <a:p>
            <a:pPr algn="just"/>
            <a:r>
              <a:rPr lang="en-US" dirty="0">
                <a:latin typeface="Bahnschrift SemiBold SemiConden" panose="020B0502040204020203" pitchFamily="34" charset="0"/>
              </a:rPr>
              <a:t>We had the privilege of working with Sharath Kumar and we must say they truly exceeded our expectations. His in-depth knowledge and passion for his work was evident in every session, making it both educational and enjoyable. His personalized approach and ability to tailor the training to meet our individual needs was impressive. The result was a marked improvement in our skills and confidence. We would highly recommend Sharath Kumar to anyone looking for a top-notch training experience.</a:t>
            </a:r>
            <a:endParaRPr lang="en-US" dirty="0">
              <a:latin typeface="Bahnschrift SemiBold SemiConden" panose="020B0502040204020203" pitchFamily="34" charset="0"/>
            </a:endParaRPr>
          </a:p>
          <a:p>
            <a:pPr algn="just"/>
            <a:endParaRPr lang="en-IN" dirty="0">
              <a:latin typeface="Bahnschrift SemiBold SemiConden" panose="020B0502040204020203" pitchFamily="34"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2" descr="Thank You Farmers - All Free Thank You Notes"/>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IN"/>
          </a:p>
        </p:txBody>
      </p:sp>
      <p:sp>
        <p:nvSpPr>
          <p:cNvPr id="5" name="AutoShape 4" descr="Thank You Farmers - All Free Thank You Notes"/>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IN"/>
          </a:p>
        </p:txBody>
      </p:sp>
      <p:pic>
        <p:nvPicPr>
          <p:cNvPr id="7" name="Picture 6"/>
          <p:cNvPicPr>
            <a:picLocks noChangeAspect="1"/>
          </p:cNvPicPr>
          <p:nvPr/>
        </p:nvPicPr>
        <p:blipFill>
          <a:blip r:embed="rId1"/>
          <a:stretch>
            <a:fillRect/>
          </a:stretch>
        </p:blipFill>
        <p:spPr>
          <a:xfrm>
            <a:off x="8036560" y="1554480"/>
            <a:ext cx="3420954" cy="3749040"/>
          </a:xfrm>
          <a:prstGeom prst="rect">
            <a:avLst/>
          </a:prstGeom>
        </p:spPr>
      </p:pic>
      <p:sp>
        <p:nvSpPr>
          <p:cNvPr id="8" name="TextBox 7"/>
          <p:cNvSpPr txBox="1"/>
          <p:nvPr/>
        </p:nvSpPr>
        <p:spPr>
          <a:xfrm>
            <a:off x="3200400" y="2814935"/>
            <a:ext cx="4683760" cy="1631216"/>
          </a:xfrm>
          <a:prstGeom prst="rect">
            <a:avLst/>
          </a:prstGeom>
          <a:noFill/>
        </p:spPr>
        <p:txBody>
          <a:bodyPr wrap="square" rtlCol="0">
            <a:spAutoFit/>
          </a:bodyPr>
          <a:lstStyle/>
          <a:p>
            <a:r>
              <a:rPr lang="en-US" sz="2000" b="1" dirty="0"/>
              <a:t>Thank you,</a:t>
            </a:r>
            <a:endParaRPr lang="en-US" sz="2000" b="1" dirty="0"/>
          </a:p>
          <a:p>
            <a:endParaRPr lang="en-US" sz="2000" b="1" dirty="0"/>
          </a:p>
          <a:p>
            <a:r>
              <a:rPr lang="en-US" sz="2000" b="1" dirty="0"/>
              <a:t>For providing this opportunity to develop this application and allowing us to present it.</a:t>
            </a:r>
            <a:endParaRPr lang="en-IN" sz="2000" b="1"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526874" y="1329829"/>
            <a:ext cx="2054526" cy="641014"/>
          </a:xfrm>
        </p:spPr>
        <p:txBody>
          <a:bodyPr/>
          <a:lstStyle/>
          <a:p>
            <a:r>
              <a:rPr lang="en-US" dirty="0"/>
              <a:t>About us</a:t>
            </a:r>
            <a:endParaRPr lang="en-US" dirty="0"/>
          </a:p>
        </p:txBody>
      </p:sp>
      <p:sp>
        <p:nvSpPr>
          <p:cNvPr id="7" name="Text Placeholder 6"/>
          <p:cNvSpPr>
            <a:spLocks noGrp="1"/>
          </p:cNvSpPr>
          <p:nvPr>
            <p:ph type="body" sz="quarter" idx="12"/>
          </p:nvPr>
        </p:nvSpPr>
        <p:spPr/>
        <p:txBody>
          <a:bodyPr/>
          <a:lstStyle/>
          <a:p>
            <a:pPr algn="just">
              <a:lnSpc>
                <a:spcPct val="107000"/>
              </a:lnSpc>
              <a:spcAft>
                <a:spcPts val="800"/>
              </a:spcAft>
            </a:pPr>
            <a:r>
              <a:rPr lang="en-IN" sz="1800" dirty="0">
                <a:effectLst/>
                <a:latin typeface="Calibri" panose="020F0502020204030204" pitchFamily="34" charset="0"/>
                <a:ea typeface="Calibri" panose="020F0502020204030204" pitchFamily="34" charset="0"/>
                <a:cs typeface="Calibri" panose="020F0502020204030204" pitchFamily="34" charset="0"/>
              </a:rPr>
              <a:t>By using our Kishan</a:t>
            </a:r>
            <a:r>
              <a:rPr lang="en-IN" sz="1800" dirty="0">
                <a:latin typeface="Calibri" panose="020F0502020204030204" pitchFamily="34" charset="0"/>
                <a:ea typeface="Calibri" panose="020F0502020204030204" pitchFamily="34" charset="0"/>
                <a:cs typeface="Calibri" panose="020F0502020204030204" pitchFamily="34" charset="0"/>
              </a:rPr>
              <a:t> </a:t>
            </a:r>
            <a:r>
              <a:rPr lang="en-IN" sz="1800" dirty="0">
                <a:effectLst/>
                <a:latin typeface="Calibri" panose="020F0502020204030204" pitchFamily="34" charset="0"/>
                <a:ea typeface="Calibri" panose="020F0502020204030204" pitchFamily="34" charset="0"/>
                <a:cs typeface="Calibri" panose="020F0502020204030204" pitchFamily="34" charset="0"/>
              </a:rPr>
              <a:t>Application, Farmer’s can sell:</a:t>
            </a:r>
            <a:endParaRPr lang="en-IN" sz="1800" dirty="0">
              <a:effectLst/>
              <a:latin typeface="Calibri" panose="020F0502020204030204" pitchFamily="34" charset="0"/>
              <a:ea typeface="Calibri" panose="020F0502020204030204" pitchFamily="34" charset="0"/>
              <a:cs typeface="Calibri" panose="020F0502020204030204" pitchFamily="34" charset="0"/>
            </a:endParaRPr>
          </a:p>
          <a:p>
            <a:pPr marL="285750" indent="-285750" algn="just">
              <a:lnSpc>
                <a:spcPct val="107000"/>
              </a:lnSpc>
              <a:spcAft>
                <a:spcPts val="800"/>
              </a:spcAft>
              <a:buFont typeface="Arial" panose="020B0604020202020204" pitchFamily="34" charset="0"/>
              <a:buChar char="•"/>
            </a:pPr>
            <a:r>
              <a:rPr lang="en-IN" sz="1800" dirty="0">
                <a:effectLst/>
                <a:latin typeface="Calibri" panose="020F0502020204030204" pitchFamily="34" charset="0"/>
                <a:ea typeface="Calibri" panose="020F0502020204030204" pitchFamily="34" charset="0"/>
                <a:cs typeface="Calibri" panose="020F0502020204030204" pitchFamily="34" charset="0"/>
              </a:rPr>
              <a:t>their products to </a:t>
            </a:r>
            <a:r>
              <a:rPr lang="en-IN" sz="1800" dirty="0">
                <a:latin typeface="Calibri" panose="020F0502020204030204" pitchFamily="34" charset="0"/>
                <a:ea typeface="Calibri" panose="020F0502020204030204" pitchFamily="34" charset="0"/>
                <a:cs typeface="Calibri" panose="020F0502020204030204" pitchFamily="34" charset="0"/>
              </a:rPr>
              <a:t>c</a:t>
            </a:r>
            <a:r>
              <a:rPr lang="en-IN" sz="1800" dirty="0">
                <a:effectLst/>
                <a:latin typeface="Calibri" panose="020F0502020204030204" pitchFamily="34" charset="0"/>
                <a:ea typeface="Calibri" panose="020F0502020204030204" pitchFamily="34" charset="0"/>
                <a:cs typeface="Calibri" panose="020F0502020204030204" pitchFamily="34" charset="0"/>
              </a:rPr>
              <a:t>ustomers without any third-party vendors.</a:t>
            </a:r>
            <a:endParaRPr lang="en-IN" sz="1800" dirty="0">
              <a:latin typeface="Calibri" panose="020F0502020204030204" pitchFamily="34" charset="0"/>
              <a:ea typeface="Calibri" panose="020F0502020204030204" pitchFamily="34" charset="0"/>
              <a:cs typeface="Times New Roman" panose="02020603050405020304" pitchFamily="18" charset="0"/>
            </a:endParaRPr>
          </a:p>
          <a:p>
            <a:pPr marL="285750" indent="-285750" algn="just">
              <a:lnSpc>
                <a:spcPct val="107000"/>
              </a:lnSpc>
              <a:spcAft>
                <a:spcPts val="800"/>
              </a:spcAft>
              <a:buFont typeface="Arial" panose="020B0604020202020204" pitchFamily="34" charset="0"/>
              <a:buChar char="•"/>
            </a:pPr>
            <a:r>
              <a:rPr lang="en-IN" sz="1800" dirty="0">
                <a:effectLst/>
                <a:latin typeface="Calibri" panose="020F0502020204030204" pitchFamily="34" charset="0"/>
                <a:ea typeface="Calibri" panose="020F0502020204030204" pitchFamily="34" charset="0"/>
                <a:cs typeface="Calibri" panose="020F0502020204030204" pitchFamily="34" charset="0"/>
              </a:rPr>
              <a:t>different crops based on customer’s need.</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en-US" dirty="0"/>
          </a:p>
        </p:txBody>
      </p:sp>
      <p:pic>
        <p:nvPicPr>
          <p:cNvPr id="15" name="Picture Placeholder 14" descr="Close up of a plants"/>
          <p:cNvPicPr>
            <a:picLocks noGrp="1" noChangeAspect="1"/>
          </p:cNvPicPr>
          <p:nvPr>
            <p:ph type="pic" sz="quarter" idx="10"/>
          </p:nvPr>
        </p:nvPicPr>
        <p:blipFill rotWithShape="1">
          <a:blip r:embed="rId1" cstate="screen">
            <a:extLst>
              <a:ext uri="{28A0092B-C50C-407E-A947-70E740481C1C}">
                <a14:useLocalDpi xmlns:a14="http://schemas.microsoft.com/office/drawing/2010/main" val="0"/>
              </a:ext>
            </a:extLst>
          </a:blip>
          <a:srcRect t="12" b="12"/>
          <a:stretch>
            <a:fillRect/>
          </a:stretch>
        </p:blipFill>
        <p:spPr/>
      </p:pic>
      <p:sp>
        <p:nvSpPr>
          <p:cNvPr id="57" name="Date Placeholder 56"/>
          <p:cNvSpPr>
            <a:spLocks noGrp="1"/>
          </p:cNvSpPr>
          <p:nvPr>
            <p:ph type="dt" sz="half" idx="2"/>
          </p:nvPr>
        </p:nvSpPr>
        <p:spPr/>
        <p:txBody>
          <a:bodyPr/>
          <a:lstStyle/>
          <a:p>
            <a:r>
              <a:rPr lang="en-US"/>
              <a:t>20XX</a:t>
            </a:r>
            <a:endParaRPr lang="en-US" dirty="0"/>
          </a:p>
        </p:txBody>
      </p:sp>
      <p:sp>
        <p:nvSpPr>
          <p:cNvPr id="58" name="Footer Placeholder 57"/>
          <p:cNvSpPr>
            <a:spLocks noGrp="1"/>
          </p:cNvSpPr>
          <p:nvPr>
            <p:ph type="ftr" sz="quarter" idx="3"/>
          </p:nvPr>
        </p:nvSpPr>
        <p:spPr/>
        <p:txBody>
          <a:bodyPr/>
          <a:lstStyle/>
          <a:p>
            <a:r>
              <a:rPr lang="en-US"/>
              <a:t>Pitch deck</a:t>
            </a:r>
            <a:endParaRPr lang="en-US" dirty="0"/>
          </a:p>
        </p:txBody>
      </p:sp>
      <p:sp>
        <p:nvSpPr>
          <p:cNvPr id="59" name="Slide Number Placeholder 58"/>
          <p:cNvSpPr>
            <a:spLocks noGrp="1"/>
          </p:cNvSpPr>
          <p:nvPr>
            <p:ph type="sldNum" sz="quarter" idx="4"/>
          </p:nvPr>
        </p:nvSpPr>
        <p:spPr/>
        <p:txBody>
          <a:bodyPr/>
          <a:lstStyle/>
          <a:p>
            <a:fld id="{EA87306C-81BA-4795-A5CA-9392456A8C1E}" type="slidenum">
              <a:rPr lang="en-US" smtClean="0"/>
            </a:fld>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Placeholder 23" descr="A leaf with water drops on it"/>
          <p:cNvPicPr>
            <a:picLocks noGrp="1" noChangeAspect="1"/>
          </p:cNvPicPr>
          <p:nvPr>
            <p:ph type="pic" sz="quarter" idx="10"/>
          </p:nvPr>
        </p:nvPicPr>
        <p:blipFill rotWithShape="1">
          <a:blip r:embed="rId1">
            <a:extLst>
              <a:ext uri="{28A0092B-C50C-407E-A947-70E740481C1C}">
                <a14:useLocalDpi xmlns:a14="http://schemas.microsoft.com/office/drawing/2010/main" val="0"/>
              </a:ext>
            </a:extLst>
          </a:blip>
          <a:srcRect/>
          <a:stretch>
            <a:fillRect/>
          </a:stretch>
        </p:blipFill>
        <p:spPr/>
      </p:pic>
      <p:sp>
        <p:nvSpPr>
          <p:cNvPr id="9" name="Title 8"/>
          <p:cNvSpPr>
            <a:spLocks noGrp="1"/>
          </p:cNvSpPr>
          <p:nvPr>
            <p:ph type="title"/>
          </p:nvPr>
        </p:nvSpPr>
        <p:spPr>
          <a:xfrm>
            <a:off x="0" y="0"/>
            <a:ext cx="4979988" cy="6858000"/>
          </a:xfrm>
          <a:solidFill>
            <a:schemeClr val="tx2">
              <a:alpha val="92000"/>
            </a:schemeClr>
          </a:solidFill>
        </p:spPr>
        <p:txBody>
          <a:bodyPr/>
          <a:lstStyle/>
          <a:p>
            <a:r>
              <a:rPr lang="en-US" dirty="0"/>
              <a:t>application Benefits</a:t>
            </a:r>
            <a:endParaRPr lang="en-US" dirty="0"/>
          </a:p>
        </p:txBody>
      </p:sp>
      <p:sp>
        <p:nvSpPr>
          <p:cNvPr id="127" name="Rectangle 126"/>
          <p:cNvSpPr/>
          <p:nvPr/>
        </p:nvSpPr>
        <p:spPr>
          <a:xfrm>
            <a:off x="780661" y="4725520"/>
            <a:ext cx="3418665" cy="640698"/>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p:cNvSpPr txBox="1"/>
          <p:nvPr/>
        </p:nvSpPr>
        <p:spPr>
          <a:xfrm>
            <a:off x="5388429" y="3602816"/>
            <a:ext cx="6508101" cy="3362011"/>
          </a:xfrm>
          <a:prstGeom prst="rect">
            <a:avLst/>
          </a:prstGeom>
          <a:noFill/>
        </p:spPr>
        <p:txBody>
          <a:bodyPr wrap="square">
            <a:spAutoFit/>
          </a:bodyPr>
          <a:lstStyle/>
          <a:p>
            <a:pPr lvl="0" algn="just">
              <a:lnSpc>
                <a:spcPct val="107000"/>
              </a:lnSpc>
              <a:spcAft>
                <a:spcPts val="800"/>
              </a:spcAft>
            </a:pPr>
            <a:endParaRPr lang="en-IN" sz="1800" dirty="0">
              <a:effectLst/>
              <a:latin typeface="Calibri" panose="020F0502020204030204" pitchFamily="34" charset="0"/>
              <a:ea typeface="Calibri" panose="020F0502020204030204" pitchFamily="34" charset="0"/>
              <a:cs typeface="Calibri" panose="020F0502020204030204" pitchFamily="34" charset="0"/>
            </a:endParaRPr>
          </a:p>
          <a:p>
            <a:pPr algn="just">
              <a:lnSpc>
                <a:spcPct val="107000"/>
              </a:lnSpc>
              <a:spcAft>
                <a:spcPts val="800"/>
              </a:spcAft>
            </a:pPr>
            <a:r>
              <a:rPr lang="en-IN" sz="1800" dirty="0">
                <a:effectLst/>
                <a:latin typeface="Calibri" panose="020F0502020204030204" pitchFamily="34" charset="0"/>
                <a:ea typeface="Calibri" panose="020F0502020204030204" pitchFamily="34" charset="0"/>
                <a:cs typeface="Calibri" panose="020F0502020204030204" pitchFamily="34" charset="0"/>
              </a:rPr>
              <a:t>Farmers will get more money by avoiding to the </a:t>
            </a:r>
            <a:r>
              <a:rPr lang="en-IN" dirty="0">
                <a:latin typeface="Calibri" panose="020F0502020204030204" pitchFamily="34" charset="0"/>
                <a:ea typeface="Calibri" panose="020F0502020204030204" pitchFamily="34" charset="0"/>
                <a:cs typeface="Calibri" panose="020F0502020204030204" pitchFamily="34" charset="0"/>
              </a:rPr>
              <a:t>third-party vendors like </a:t>
            </a:r>
            <a:r>
              <a:rPr lang="en-IN" sz="1800" dirty="0">
                <a:effectLst/>
                <a:latin typeface="Calibri" panose="020F0502020204030204" pitchFamily="34" charset="0"/>
                <a:ea typeface="Calibri" panose="020F0502020204030204" pitchFamily="34" charset="0"/>
                <a:cs typeface="Calibri" panose="020F0502020204030204" pitchFamily="34" charset="0"/>
              </a:rPr>
              <a:t>distributors &amp; wholesale vendor’s.</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gn="just">
              <a:lnSpc>
                <a:spcPct val="107000"/>
              </a:lnSpc>
              <a:spcAft>
                <a:spcPts val="800"/>
              </a:spcAft>
            </a:pPr>
            <a:r>
              <a:rPr lang="en-IN" sz="1800" dirty="0">
                <a:effectLst/>
                <a:latin typeface="Calibri" panose="020F0502020204030204" pitchFamily="34" charset="0"/>
                <a:ea typeface="Calibri" panose="020F0502020204030204" pitchFamily="34" charset="0"/>
                <a:cs typeface="Calibri" panose="020F0502020204030204" pitchFamily="34" charset="0"/>
              </a:rPr>
              <a:t>Customer also get good &amp; fresh products directly from farmer.</a:t>
            </a:r>
            <a:endParaRPr lang="en-IN" sz="1800" dirty="0">
              <a:effectLst/>
              <a:latin typeface="Calibri" panose="020F0502020204030204" pitchFamily="34" charset="0"/>
              <a:ea typeface="Calibri" panose="020F0502020204030204" pitchFamily="34" charset="0"/>
              <a:cs typeface="Calibri" panose="020F0502020204030204" pitchFamily="34" charset="0"/>
            </a:endParaRPr>
          </a:p>
          <a:p>
            <a:pPr algn="just">
              <a:lnSpc>
                <a:spcPct val="107000"/>
              </a:lnSpc>
              <a:spcAft>
                <a:spcPts val="800"/>
              </a:spcAft>
            </a:pPr>
            <a:r>
              <a:rPr lang="en-IN" sz="1800" dirty="0">
                <a:effectLst/>
                <a:latin typeface="Calibri" panose="020F0502020204030204" pitchFamily="34" charset="0"/>
                <a:ea typeface="Calibri" panose="020F0502020204030204" pitchFamily="34" charset="0"/>
                <a:cs typeface="Calibri" panose="020F0502020204030204" pitchFamily="34" charset="0"/>
              </a:rPr>
              <a:t>Payment is directly done to the farmers</a:t>
            </a:r>
            <a:endParaRPr lang="en-IN" sz="1800" dirty="0">
              <a:effectLst/>
              <a:latin typeface="Calibri" panose="020F0502020204030204" pitchFamily="34" charset="0"/>
              <a:ea typeface="Calibri" panose="020F0502020204030204" pitchFamily="34" charset="0"/>
              <a:cs typeface="Calibri" panose="020F0502020204030204" pitchFamily="34" charset="0"/>
            </a:endParaRPr>
          </a:p>
          <a:p>
            <a:pPr algn="just">
              <a:lnSpc>
                <a:spcPct val="107000"/>
              </a:lnSpc>
              <a:spcAft>
                <a:spcPts val="800"/>
              </a:spcAft>
            </a:pPr>
            <a:r>
              <a:rPr lang="en-IN" sz="1800" dirty="0">
                <a:effectLst/>
                <a:latin typeface="Calibri" panose="020F0502020204030204" pitchFamily="34" charset="0"/>
                <a:ea typeface="Calibri" panose="020F0502020204030204" pitchFamily="34" charset="0"/>
                <a:cs typeface="Calibri" panose="020F0502020204030204" pitchFamily="34" charset="0"/>
              </a:rPr>
              <a:t>Customers will delivered with their ordered crops within stipulated amount of time .</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gn="just">
              <a:lnSpc>
                <a:spcPct val="107000"/>
              </a:lnSpc>
              <a:spcAft>
                <a:spcPts val="800"/>
              </a:spcAft>
            </a:pP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lvl="0" algn="just">
              <a:lnSpc>
                <a:spcPct val="107000"/>
              </a:lnSpc>
              <a:spcAft>
                <a:spcPts val="800"/>
              </a:spcAft>
            </a:pP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890728" y="1636729"/>
            <a:ext cx="4242318" cy="1015663"/>
          </a:xfrm>
          <a:prstGeom prst="rect">
            <a:avLst/>
          </a:prstGeom>
          <a:noFill/>
        </p:spPr>
        <p:txBody>
          <a:bodyPr wrap="square">
            <a:spAutoFit/>
          </a:bodyPr>
          <a:lstStyle/>
          <a:p>
            <a:pPr marL="541655" lvl="3"/>
            <a:r>
              <a:rPr lang="en-US" sz="2000" dirty="0"/>
              <a:t>Role based authentication</a:t>
            </a:r>
            <a:endParaRPr lang="en-US" sz="2000" dirty="0"/>
          </a:p>
          <a:p>
            <a:pPr marL="541655" lvl="3"/>
            <a:r>
              <a:rPr lang="en-IN" sz="2000" dirty="0"/>
              <a:t>Microservices</a:t>
            </a:r>
            <a:endParaRPr lang="en-IN" sz="2000" dirty="0"/>
          </a:p>
          <a:p>
            <a:pPr marL="541655" lvl="3"/>
            <a:r>
              <a:rPr lang="en-IN" sz="2000" dirty="0"/>
              <a:t>Eureka Server</a:t>
            </a:r>
            <a:endParaRPr lang="en-IN" sz="2000" dirty="0"/>
          </a:p>
        </p:txBody>
      </p:sp>
      <p:sp>
        <p:nvSpPr>
          <p:cNvPr id="5" name="Title 2"/>
          <p:cNvSpPr txBox="1"/>
          <p:nvPr/>
        </p:nvSpPr>
        <p:spPr>
          <a:xfrm>
            <a:off x="1526874" y="1329829"/>
            <a:ext cx="2043713" cy="6406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2400" b="1" dirty="0"/>
          </a:p>
        </p:txBody>
      </p:sp>
      <p:sp>
        <p:nvSpPr>
          <p:cNvPr id="7" name="TextBox 6"/>
          <p:cNvSpPr txBox="1"/>
          <p:nvPr/>
        </p:nvSpPr>
        <p:spPr>
          <a:xfrm>
            <a:off x="335900" y="1636729"/>
            <a:ext cx="5178379" cy="1323439"/>
          </a:xfrm>
          <a:prstGeom prst="rect">
            <a:avLst/>
          </a:prstGeom>
          <a:noFill/>
        </p:spPr>
        <p:txBody>
          <a:bodyPr wrap="square">
            <a:spAutoFit/>
          </a:bodyPr>
          <a:lstStyle/>
          <a:p>
            <a:pPr lvl="3"/>
            <a:r>
              <a:rPr lang="en-IN" sz="2000" dirty="0"/>
              <a:t>Customer Service</a:t>
            </a:r>
            <a:endParaRPr lang="en-IN" sz="2000" dirty="0"/>
          </a:p>
          <a:p>
            <a:pPr lvl="3"/>
            <a:r>
              <a:rPr lang="en-IN" sz="2000" dirty="0"/>
              <a:t>Farmer Service</a:t>
            </a:r>
            <a:endParaRPr lang="en-IN" sz="2000" dirty="0"/>
          </a:p>
          <a:p>
            <a:pPr lvl="3"/>
            <a:r>
              <a:rPr lang="en-IN" sz="2000" dirty="0"/>
              <a:t>Security Service</a:t>
            </a:r>
            <a:endParaRPr lang="en-IN" sz="2000" dirty="0"/>
          </a:p>
          <a:p>
            <a:pPr lvl="3"/>
            <a:r>
              <a:rPr lang="en-IN" sz="2000" dirty="0"/>
              <a:t>API Gateway</a:t>
            </a:r>
            <a:endParaRPr lang="en-IN" sz="2000" dirty="0"/>
          </a:p>
        </p:txBody>
      </p:sp>
      <p:sp>
        <p:nvSpPr>
          <p:cNvPr id="14" name="TextBox 13"/>
          <p:cNvSpPr txBox="1"/>
          <p:nvPr/>
        </p:nvSpPr>
        <p:spPr>
          <a:xfrm>
            <a:off x="1669923" y="591185"/>
            <a:ext cx="2662571" cy="830997"/>
          </a:xfrm>
          <a:prstGeom prst="rect">
            <a:avLst/>
          </a:prstGeom>
          <a:noFill/>
          <a:ln w="38100">
            <a:solidFill>
              <a:schemeClr val="accent2"/>
            </a:solidFill>
          </a:ln>
        </p:spPr>
        <p:txBody>
          <a:bodyPr wrap="square">
            <a:spAutoFit/>
          </a:bodyPr>
          <a:lstStyle/>
          <a:p>
            <a:pPr marL="177800" indent="-84455"/>
            <a:r>
              <a:rPr lang="en-US" sz="2400" b="1" dirty="0">
                <a:solidFill>
                  <a:schemeClr val="accent2"/>
                </a:solidFill>
                <a:latin typeface="+mj-lt"/>
              </a:rPr>
              <a:t>FUNCTIONAL REQUIREMENTS</a:t>
            </a:r>
            <a:endParaRPr lang="en-US" sz="2400" b="1" dirty="0">
              <a:solidFill>
                <a:schemeClr val="accent2"/>
              </a:solidFill>
              <a:latin typeface="+mj-lt"/>
            </a:endParaRPr>
          </a:p>
        </p:txBody>
      </p:sp>
      <p:sp>
        <p:nvSpPr>
          <p:cNvPr id="16" name="TextBox 15"/>
          <p:cNvSpPr txBox="1"/>
          <p:nvPr/>
        </p:nvSpPr>
        <p:spPr>
          <a:xfrm>
            <a:off x="6301274" y="594989"/>
            <a:ext cx="3831772" cy="829363"/>
          </a:xfrm>
          <a:prstGeom prst="rect">
            <a:avLst/>
          </a:prstGeom>
          <a:noFill/>
          <a:ln w="38100">
            <a:solidFill>
              <a:schemeClr val="accent2"/>
            </a:solidFill>
          </a:ln>
        </p:spPr>
        <p:txBody>
          <a:bodyPr wrap="square">
            <a:spAutoFit/>
          </a:bodyPr>
          <a:lstStyle/>
          <a:p>
            <a:pPr marL="177800" lvl="2">
              <a:tabLst>
                <a:tab pos="4841875" algn="l"/>
              </a:tabLst>
            </a:pPr>
            <a:r>
              <a:rPr lang="en-IN" sz="2400" b="1" dirty="0">
                <a:solidFill>
                  <a:schemeClr val="accent2"/>
                </a:solidFill>
                <a:latin typeface="+mj-lt"/>
              </a:rPr>
              <a:t>NON-FUNCTIONAL REQUIREMENTS</a:t>
            </a:r>
            <a:endParaRPr lang="en-IN" sz="2400" b="1" dirty="0">
              <a:solidFill>
                <a:schemeClr val="accent2"/>
              </a:solidFill>
              <a:latin typeface="+mj-lt"/>
            </a:endParaRPr>
          </a:p>
        </p:txBody>
      </p:sp>
      <p:pic>
        <p:nvPicPr>
          <p:cNvPr id="18" name="Picture 17"/>
          <p:cNvPicPr>
            <a:picLocks noChangeAspect="1"/>
          </p:cNvPicPr>
          <p:nvPr/>
        </p:nvPicPr>
        <p:blipFill>
          <a:blip r:embed="rId1"/>
          <a:stretch>
            <a:fillRect/>
          </a:stretch>
        </p:blipFill>
        <p:spPr>
          <a:xfrm>
            <a:off x="0" y="3174715"/>
            <a:ext cx="12192000" cy="3683286"/>
          </a:xfrm>
          <a:prstGeom prst="rect">
            <a:avLst/>
          </a:prstGeom>
          <a:ln>
            <a:noFill/>
          </a:ln>
          <a:effectLst>
            <a:outerShdw blurRad="190500" algn="tl" rotWithShape="0">
              <a:srgbClr val="000000">
                <a:alpha val="70000"/>
              </a:srgbClr>
            </a:outerShdw>
          </a:effectLst>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oogle Shape;590;p27"/>
          <p:cNvPicPr preferRelativeResize="0"/>
          <p:nvPr/>
        </p:nvPicPr>
        <p:blipFill rotWithShape="1">
          <a:blip r:embed="rId1"/>
          <a:srcRect l="23270" t="26423" b="18676"/>
          <a:stretch>
            <a:fillRect/>
          </a:stretch>
        </p:blipFill>
        <p:spPr>
          <a:xfrm>
            <a:off x="2882457" y="1354858"/>
            <a:ext cx="8380952" cy="3409718"/>
          </a:xfrm>
          <a:prstGeom prst="rect">
            <a:avLst/>
          </a:prstGeom>
          <a:noFill/>
          <a:ln>
            <a:noFill/>
          </a:ln>
        </p:spPr>
      </p:pic>
      <p:sp>
        <p:nvSpPr>
          <p:cNvPr id="3" name="TextBox 2"/>
          <p:cNvSpPr txBox="1"/>
          <p:nvPr/>
        </p:nvSpPr>
        <p:spPr>
          <a:xfrm flipH="1">
            <a:off x="4553338" y="395096"/>
            <a:ext cx="2939141" cy="584775"/>
          </a:xfrm>
          <a:prstGeom prst="rect">
            <a:avLst/>
          </a:prstGeom>
          <a:noFill/>
          <a:ln w="38100">
            <a:solidFill>
              <a:schemeClr val="accent1">
                <a:lumMod val="75000"/>
              </a:schemeClr>
            </a:solidFill>
          </a:ln>
        </p:spPr>
        <p:txBody>
          <a:bodyPr wrap="square" rtlCol="0">
            <a:spAutoFit/>
          </a:bodyPr>
          <a:lstStyle/>
          <a:p>
            <a:pPr marL="177800"/>
            <a:r>
              <a:rPr lang="en-US" sz="3200" b="1" dirty="0">
                <a:solidFill>
                  <a:schemeClr val="accent1">
                    <a:lumMod val="75000"/>
                  </a:schemeClr>
                </a:solidFill>
                <a:latin typeface="Bahnschrift SemiBold SemiConden" panose="020B0502040204020203" pitchFamily="34" charset="0"/>
              </a:rPr>
              <a:t>Learning Phase </a:t>
            </a:r>
            <a:endParaRPr lang="en-IN" sz="3200" b="1" dirty="0">
              <a:solidFill>
                <a:schemeClr val="accent1">
                  <a:lumMod val="75000"/>
                </a:schemeClr>
              </a:solidFill>
              <a:latin typeface="Bahnschrift SemiBold SemiConden" panose="020B0502040204020203" pitchFamily="34" charset="0"/>
            </a:endParaRPr>
          </a:p>
        </p:txBody>
      </p:sp>
      <p:sp>
        <p:nvSpPr>
          <p:cNvPr id="5" name="TextBox 4"/>
          <p:cNvSpPr txBox="1"/>
          <p:nvPr/>
        </p:nvSpPr>
        <p:spPr>
          <a:xfrm>
            <a:off x="8872380" y="4909978"/>
            <a:ext cx="6097554" cy="1203406"/>
          </a:xfrm>
          <a:prstGeom prst="rect">
            <a:avLst/>
          </a:prstGeom>
          <a:noFill/>
        </p:spPr>
        <p:txBody>
          <a:bodyPr wrap="square">
            <a:spAutoFit/>
          </a:bodyPr>
          <a:lstStyle/>
          <a:p>
            <a:pPr marL="0" lvl="0" indent="0" algn="l" rtl="0">
              <a:lnSpc>
                <a:spcPct val="95000"/>
              </a:lnSpc>
              <a:spcBef>
                <a:spcPts val="0"/>
              </a:spcBef>
              <a:spcAft>
                <a:spcPts val="0"/>
              </a:spcAft>
              <a:buSzPts val="770"/>
              <a:buNone/>
            </a:pPr>
            <a:r>
              <a:rPr lang="en-US" sz="2000" dirty="0">
                <a:solidFill>
                  <a:schemeClr val="accent1">
                    <a:lumMod val="75000"/>
                  </a:schemeClr>
                </a:solidFill>
                <a:latin typeface="Bahnschrift SemiBold SemiConden" panose="020B0502040204020203" pitchFamily="34" charset="0"/>
                <a:ea typeface="Times New Roman" panose="02020603050405020304"/>
                <a:cs typeface="Times New Roman" panose="02020603050405020304"/>
                <a:sym typeface="Times New Roman" panose="02020603050405020304"/>
              </a:rPr>
              <a:t>Goals:</a:t>
            </a:r>
            <a:endParaRPr lang="en-US" sz="2000" dirty="0">
              <a:solidFill>
                <a:schemeClr val="accent1">
                  <a:lumMod val="75000"/>
                </a:schemeClr>
              </a:solidFill>
              <a:latin typeface="Bahnschrift SemiBold SemiConden" panose="020B0502040204020203" pitchFamily="34" charset="0"/>
              <a:ea typeface="Times New Roman" panose="02020603050405020304"/>
              <a:cs typeface="Times New Roman" panose="02020603050405020304"/>
              <a:sym typeface="Times New Roman" panose="02020603050405020304"/>
            </a:endParaRPr>
          </a:p>
          <a:p>
            <a:pPr marL="0" lvl="0" indent="0" algn="l" rtl="0">
              <a:lnSpc>
                <a:spcPct val="95000"/>
              </a:lnSpc>
              <a:spcBef>
                <a:spcPts val="0"/>
              </a:spcBef>
              <a:spcAft>
                <a:spcPts val="0"/>
              </a:spcAft>
              <a:buSzPts val="770"/>
              <a:buNone/>
            </a:pPr>
            <a:r>
              <a:rPr lang="en-US" sz="2000" dirty="0">
                <a:solidFill>
                  <a:schemeClr val="accent1">
                    <a:lumMod val="75000"/>
                  </a:schemeClr>
                </a:solidFill>
                <a:latin typeface="Bahnschrift SemiBold SemiConden" panose="020B0502040204020203" pitchFamily="34" charset="0"/>
                <a:ea typeface="Times New Roman" panose="02020603050405020304"/>
                <a:cs typeface="Times New Roman" panose="02020603050405020304"/>
                <a:sym typeface="Times New Roman" panose="02020603050405020304"/>
              </a:rPr>
              <a:t>	</a:t>
            </a:r>
            <a:r>
              <a:rPr lang="en-US" dirty="0">
                <a:solidFill>
                  <a:schemeClr val="accent1">
                    <a:lumMod val="75000"/>
                  </a:schemeClr>
                </a:solidFill>
                <a:latin typeface="Bahnschrift SemiBold SemiConden" panose="020B0502040204020203" pitchFamily="34" charset="0"/>
                <a:ea typeface="Times New Roman" panose="02020603050405020304"/>
                <a:cs typeface="Times New Roman" panose="02020603050405020304"/>
                <a:sym typeface="Times New Roman" panose="02020603050405020304"/>
              </a:rPr>
              <a:t>Learn by doing</a:t>
            </a:r>
            <a:endParaRPr lang="en-US" dirty="0">
              <a:solidFill>
                <a:schemeClr val="accent1">
                  <a:lumMod val="75000"/>
                </a:schemeClr>
              </a:solidFill>
              <a:latin typeface="Bahnschrift SemiBold SemiConden" panose="020B0502040204020203" pitchFamily="34" charset="0"/>
              <a:ea typeface="Times New Roman" panose="02020603050405020304"/>
              <a:cs typeface="Times New Roman" panose="02020603050405020304"/>
              <a:sym typeface="Times New Roman" panose="02020603050405020304"/>
            </a:endParaRPr>
          </a:p>
          <a:p>
            <a:pPr marL="109220" lvl="0" algn="l" rtl="0">
              <a:lnSpc>
                <a:spcPct val="95000"/>
              </a:lnSpc>
              <a:spcBef>
                <a:spcPts val="0"/>
              </a:spcBef>
              <a:spcAft>
                <a:spcPts val="0"/>
              </a:spcAft>
              <a:buClr>
                <a:schemeClr val="lt1"/>
              </a:buClr>
              <a:buSzPts val="1880"/>
            </a:pPr>
            <a:r>
              <a:rPr lang="en-US" sz="1800" dirty="0">
                <a:solidFill>
                  <a:schemeClr val="accent1">
                    <a:lumMod val="75000"/>
                  </a:schemeClr>
                </a:solidFill>
                <a:latin typeface="Bahnschrift SemiBold SemiConden" panose="020B0502040204020203" pitchFamily="34" charset="0"/>
                <a:ea typeface="Times New Roman" panose="02020603050405020304"/>
                <a:cs typeface="Times New Roman" panose="02020603050405020304"/>
                <a:sym typeface="Times New Roman" panose="02020603050405020304"/>
              </a:rPr>
              <a:t>	Learn by observing</a:t>
            </a:r>
            <a:endParaRPr lang="en-US" sz="1800" dirty="0">
              <a:solidFill>
                <a:schemeClr val="accent1">
                  <a:lumMod val="75000"/>
                </a:schemeClr>
              </a:solidFill>
              <a:latin typeface="Bahnschrift SemiBold SemiConden" panose="020B0502040204020203" pitchFamily="34" charset="0"/>
              <a:ea typeface="Times New Roman" panose="02020603050405020304"/>
              <a:cs typeface="Times New Roman" panose="02020603050405020304"/>
              <a:sym typeface="Times New Roman" panose="02020603050405020304"/>
            </a:endParaRPr>
          </a:p>
          <a:p>
            <a:pPr marL="109220" lvl="0" algn="l" rtl="0">
              <a:lnSpc>
                <a:spcPct val="95000"/>
              </a:lnSpc>
              <a:spcBef>
                <a:spcPts val="0"/>
              </a:spcBef>
              <a:spcAft>
                <a:spcPts val="0"/>
              </a:spcAft>
              <a:buClr>
                <a:schemeClr val="lt1"/>
              </a:buClr>
              <a:buSzPts val="1880"/>
            </a:pPr>
            <a:r>
              <a:rPr lang="en-US" sz="1800" dirty="0">
                <a:solidFill>
                  <a:schemeClr val="accent1">
                    <a:lumMod val="75000"/>
                  </a:schemeClr>
                </a:solidFill>
                <a:latin typeface="Bahnschrift SemiBold SemiConden" panose="020B0502040204020203" pitchFamily="34" charset="0"/>
                <a:ea typeface="Times New Roman" panose="02020603050405020304"/>
                <a:cs typeface="Times New Roman" panose="02020603050405020304"/>
                <a:sym typeface="Times New Roman" panose="02020603050405020304"/>
              </a:rPr>
              <a:t>	Learn by sharing</a:t>
            </a:r>
            <a:endParaRPr lang="en-US" sz="1800" dirty="0">
              <a:solidFill>
                <a:schemeClr val="accent1">
                  <a:lumMod val="75000"/>
                </a:schemeClr>
              </a:solidFill>
              <a:latin typeface="Bahnschrift SemiBold SemiConden" panose="020B0502040204020203" pitchFamily="34" charset="0"/>
              <a:ea typeface="Times New Roman" panose="02020603050405020304"/>
              <a:cs typeface="Times New Roman" panose="02020603050405020304"/>
              <a:sym typeface="Times New Roman" panose="02020603050405020304"/>
            </a:endParaRPr>
          </a:p>
        </p:txBody>
      </p:sp>
      <p:sp>
        <p:nvSpPr>
          <p:cNvPr id="6" name="TextBox 5"/>
          <p:cNvSpPr txBox="1"/>
          <p:nvPr/>
        </p:nvSpPr>
        <p:spPr>
          <a:xfrm flipH="1">
            <a:off x="4553338" y="376046"/>
            <a:ext cx="2939141" cy="584775"/>
          </a:xfrm>
          <a:prstGeom prst="rect">
            <a:avLst/>
          </a:prstGeom>
          <a:noFill/>
          <a:ln w="38100">
            <a:solidFill>
              <a:schemeClr val="accent1">
                <a:lumMod val="75000"/>
              </a:schemeClr>
            </a:solidFill>
          </a:ln>
        </p:spPr>
        <p:txBody>
          <a:bodyPr wrap="square" rtlCol="0">
            <a:spAutoFit/>
          </a:bodyPr>
          <a:lstStyle/>
          <a:p>
            <a:pPr marL="177800"/>
            <a:r>
              <a:rPr lang="en-US" sz="3200" b="1" dirty="0">
                <a:solidFill>
                  <a:schemeClr val="accent1">
                    <a:lumMod val="75000"/>
                  </a:schemeClr>
                </a:solidFill>
                <a:latin typeface="Bahnschrift SemiBold SemiConden" panose="020B0502040204020203" pitchFamily="34" charset="0"/>
              </a:rPr>
              <a:t>Learning Phase </a:t>
            </a:r>
            <a:endParaRPr lang="en-IN" sz="3200" b="1" dirty="0">
              <a:solidFill>
                <a:schemeClr val="accent1">
                  <a:lumMod val="75000"/>
                </a:schemeClr>
              </a:solidFill>
              <a:latin typeface="Bahnschrift SemiBold SemiConden" panose="020B0502040204020203" pitchFamily="34"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1498071" y="2128656"/>
            <a:ext cx="10469436" cy="2600688"/>
          </a:xfrm>
          <a:prstGeom prst="rect">
            <a:avLst/>
          </a:prstGeom>
        </p:spPr>
      </p:pic>
      <p:cxnSp>
        <p:nvCxnSpPr>
          <p:cNvPr id="6" name="Straight Connector 5"/>
          <p:cNvCxnSpPr/>
          <p:nvPr/>
        </p:nvCxnSpPr>
        <p:spPr>
          <a:xfrm>
            <a:off x="1615701" y="3295812"/>
            <a:ext cx="10234177" cy="0"/>
          </a:xfrm>
          <a:prstGeom prst="line">
            <a:avLst/>
          </a:prstGeom>
          <a:ln w="19050"/>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2220686" y="3219060"/>
            <a:ext cx="261257" cy="130629"/>
          </a:xfrm>
          <a:prstGeom prst="rect">
            <a:avLst/>
          </a:prstGeom>
          <a:ln>
            <a:solidFill>
              <a:srgbClr val="C6E0B4"/>
            </a:solidFill>
          </a:ln>
          <a:effectLst>
            <a:glow rad="63500">
              <a:srgbClr val="C6E0B4">
                <a:alpha val="40000"/>
              </a:srgbClr>
            </a:glow>
          </a:effectLst>
        </p:spPr>
        <p:style>
          <a:lnRef idx="1">
            <a:schemeClr val="accent5"/>
          </a:lnRef>
          <a:fillRef idx="2">
            <a:schemeClr val="accent5"/>
          </a:fillRef>
          <a:effectRef idx="1">
            <a:schemeClr val="accent5"/>
          </a:effectRef>
          <a:fontRef idx="minor">
            <a:schemeClr val="dk1"/>
          </a:fontRef>
        </p:style>
        <p:txBody>
          <a:bodyPr rtlCol="0" anchor="ctr"/>
          <a:lstStyle/>
          <a:p>
            <a:pPr algn="ctr"/>
            <a:endParaRPr lang="en-IN"/>
          </a:p>
        </p:txBody>
      </p:sp>
      <p:sp>
        <p:nvSpPr>
          <p:cNvPr id="9" name="Rectangle 8"/>
          <p:cNvSpPr/>
          <p:nvPr/>
        </p:nvSpPr>
        <p:spPr>
          <a:xfrm>
            <a:off x="4537789" y="3230497"/>
            <a:ext cx="261257" cy="130629"/>
          </a:xfrm>
          <a:prstGeom prst="rect">
            <a:avLst/>
          </a:prstGeom>
          <a:solidFill>
            <a:srgbClr val="F8CBAD"/>
          </a:solidFill>
          <a:ln>
            <a:solidFill>
              <a:srgbClr val="F8CBAD"/>
            </a:solidFill>
          </a:ln>
          <a:effectLst>
            <a:glow rad="63500">
              <a:srgbClr val="F8CBAD">
                <a:alpha val="40000"/>
              </a:srgbClr>
            </a:glow>
          </a:effectLst>
        </p:spPr>
        <p:style>
          <a:lnRef idx="1">
            <a:schemeClr val="accent2"/>
          </a:lnRef>
          <a:fillRef idx="2">
            <a:schemeClr val="accent2"/>
          </a:fillRef>
          <a:effectRef idx="1">
            <a:schemeClr val="accent2"/>
          </a:effectRef>
          <a:fontRef idx="minor">
            <a:schemeClr val="dk1"/>
          </a:fontRef>
        </p:style>
        <p:txBody>
          <a:bodyPr rtlCol="0" anchor="ctr"/>
          <a:lstStyle/>
          <a:p>
            <a:pPr algn="ctr"/>
            <a:endParaRPr lang="en-IN"/>
          </a:p>
        </p:txBody>
      </p:sp>
      <p:sp>
        <p:nvSpPr>
          <p:cNvPr id="11" name="Rectangle 10"/>
          <p:cNvSpPr/>
          <p:nvPr/>
        </p:nvSpPr>
        <p:spPr>
          <a:xfrm>
            <a:off x="7708135" y="3232602"/>
            <a:ext cx="261257" cy="130629"/>
          </a:xfrm>
          <a:prstGeom prst="rect">
            <a:avLst/>
          </a:prstGeom>
          <a:solidFill>
            <a:srgbClr val="D9E1F2"/>
          </a:solidFill>
          <a:ln>
            <a:solidFill>
              <a:srgbClr val="D9E1F2"/>
            </a:solidFill>
          </a:ln>
          <a:effectLst>
            <a:glow rad="101600">
              <a:srgbClr val="D9E1F2">
                <a:alpha val="60000"/>
              </a:srgbClr>
            </a:glow>
          </a:effectLst>
        </p:spPr>
        <p:style>
          <a:lnRef idx="1">
            <a:schemeClr val="accent2"/>
          </a:lnRef>
          <a:fillRef idx="2">
            <a:schemeClr val="accent2"/>
          </a:fillRef>
          <a:effectRef idx="1">
            <a:schemeClr val="accent2"/>
          </a:effectRef>
          <a:fontRef idx="minor">
            <a:schemeClr val="dk1"/>
          </a:fontRef>
        </p:style>
        <p:txBody>
          <a:bodyPr rtlCol="0" anchor="ctr"/>
          <a:lstStyle/>
          <a:p>
            <a:pPr algn="ctr"/>
            <a:endParaRPr lang="en-IN"/>
          </a:p>
        </p:txBody>
      </p:sp>
      <p:sp>
        <p:nvSpPr>
          <p:cNvPr id="12" name="Rectangle 11"/>
          <p:cNvSpPr/>
          <p:nvPr/>
        </p:nvSpPr>
        <p:spPr>
          <a:xfrm>
            <a:off x="10747852" y="3219060"/>
            <a:ext cx="261257" cy="130629"/>
          </a:xfrm>
          <a:prstGeom prst="rect">
            <a:avLst/>
          </a:prstGeom>
          <a:solidFill>
            <a:srgbClr val="F0DCEA"/>
          </a:solidFill>
          <a:ln>
            <a:solidFill>
              <a:srgbClr val="F0DCEA"/>
            </a:solidFill>
          </a:ln>
          <a:effectLst>
            <a:glow rad="101600">
              <a:srgbClr val="F0DCEA">
                <a:alpha val="60000"/>
              </a:srgbClr>
            </a:glow>
          </a:effectLst>
        </p:spPr>
        <p:style>
          <a:lnRef idx="1">
            <a:schemeClr val="accent5"/>
          </a:lnRef>
          <a:fillRef idx="2">
            <a:schemeClr val="accent5"/>
          </a:fillRef>
          <a:effectRef idx="1">
            <a:schemeClr val="accent5"/>
          </a:effectRef>
          <a:fontRef idx="minor">
            <a:schemeClr val="dk1"/>
          </a:fontRef>
        </p:style>
        <p:txBody>
          <a:bodyPr rtlCol="0" anchor="ctr"/>
          <a:lstStyle/>
          <a:p>
            <a:pPr algn="ctr"/>
            <a:endParaRPr lang="en-IN"/>
          </a:p>
        </p:txBody>
      </p:sp>
      <p:sp>
        <p:nvSpPr>
          <p:cNvPr id="13" name="TextBox 12"/>
          <p:cNvSpPr txBox="1"/>
          <p:nvPr/>
        </p:nvSpPr>
        <p:spPr>
          <a:xfrm flipH="1">
            <a:off x="3825550" y="528446"/>
            <a:ext cx="4226767" cy="584775"/>
          </a:xfrm>
          <a:prstGeom prst="rect">
            <a:avLst/>
          </a:prstGeom>
          <a:noFill/>
          <a:ln w="38100">
            <a:solidFill>
              <a:schemeClr val="accent1">
                <a:lumMod val="75000"/>
              </a:schemeClr>
            </a:solidFill>
          </a:ln>
        </p:spPr>
        <p:txBody>
          <a:bodyPr wrap="square" rtlCol="0">
            <a:spAutoFit/>
          </a:bodyPr>
          <a:lstStyle/>
          <a:p>
            <a:pPr marL="177800"/>
            <a:r>
              <a:rPr lang="en-US" sz="3200" b="1" dirty="0">
                <a:solidFill>
                  <a:schemeClr val="accent1">
                    <a:lumMod val="75000"/>
                  </a:schemeClr>
                </a:solidFill>
                <a:latin typeface="Bahnschrift SemiBold SemiConden" panose="020B0502040204020203" pitchFamily="34" charset="0"/>
              </a:rPr>
              <a:t>Journey of KISHAN App</a:t>
            </a:r>
            <a:endParaRPr lang="en-IN" sz="3200" b="1" dirty="0">
              <a:solidFill>
                <a:schemeClr val="accent1">
                  <a:lumMod val="75000"/>
                </a:schemeClr>
              </a:solidFill>
              <a:latin typeface="Bahnschrift SemiBold SemiConden" panose="020B0502040204020203" pitchFamily="34"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stretch>
            <a:fillRect/>
          </a:stretch>
        </p:blipFill>
        <p:spPr>
          <a:xfrm>
            <a:off x="2994349" y="1694867"/>
            <a:ext cx="8610600" cy="4438650"/>
          </a:xfrm>
          <a:prstGeom prst="rect">
            <a:avLst/>
          </a:prstGeom>
        </p:spPr>
      </p:pic>
      <p:sp>
        <p:nvSpPr>
          <p:cNvPr id="5" name="TextBox 4"/>
          <p:cNvSpPr txBox="1"/>
          <p:nvPr/>
        </p:nvSpPr>
        <p:spPr>
          <a:xfrm flipH="1">
            <a:off x="4425820" y="360589"/>
            <a:ext cx="3654490" cy="584775"/>
          </a:xfrm>
          <a:prstGeom prst="rect">
            <a:avLst/>
          </a:prstGeom>
          <a:noFill/>
          <a:ln w="38100">
            <a:solidFill>
              <a:schemeClr val="accent1">
                <a:lumMod val="75000"/>
              </a:schemeClr>
            </a:solidFill>
          </a:ln>
        </p:spPr>
        <p:txBody>
          <a:bodyPr wrap="square" rtlCol="0">
            <a:spAutoFit/>
          </a:bodyPr>
          <a:lstStyle/>
          <a:p>
            <a:pPr marL="177800"/>
            <a:r>
              <a:rPr lang="en-US" sz="3200" b="1" dirty="0">
                <a:solidFill>
                  <a:schemeClr val="accent1">
                    <a:lumMod val="75000"/>
                  </a:schemeClr>
                </a:solidFill>
                <a:latin typeface="Bahnschrift SemiBold SemiConden" panose="020B0502040204020203" pitchFamily="34" charset="0"/>
              </a:rPr>
              <a:t>AGILE Methodology</a:t>
            </a:r>
            <a:endParaRPr lang="en-IN" sz="3200" b="1" dirty="0">
              <a:solidFill>
                <a:schemeClr val="accent1">
                  <a:lumMod val="75000"/>
                </a:schemeClr>
              </a:solidFill>
              <a:latin typeface="Bahnschrift SemiBold SemiConden" panose="020B0502040204020203" pitchFamily="34"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flipH="1">
            <a:off x="4425820" y="323267"/>
            <a:ext cx="2609462" cy="584775"/>
          </a:xfrm>
          <a:prstGeom prst="rect">
            <a:avLst/>
          </a:prstGeom>
          <a:noFill/>
          <a:ln w="38100">
            <a:solidFill>
              <a:schemeClr val="accent1">
                <a:lumMod val="75000"/>
              </a:schemeClr>
            </a:solidFill>
          </a:ln>
        </p:spPr>
        <p:txBody>
          <a:bodyPr wrap="square" rtlCol="0">
            <a:spAutoFit/>
          </a:bodyPr>
          <a:lstStyle/>
          <a:p>
            <a:pPr marL="177800"/>
            <a:r>
              <a:rPr lang="en-US" sz="3200" b="1" dirty="0">
                <a:solidFill>
                  <a:schemeClr val="accent1">
                    <a:lumMod val="75000"/>
                  </a:schemeClr>
                </a:solidFill>
                <a:latin typeface="Bahnschrift SemiBold SemiConden" panose="020B0502040204020203" pitchFamily="34" charset="0"/>
              </a:rPr>
              <a:t>JIRA Stages</a:t>
            </a:r>
            <a:endParaRPr lang="en-IN" sz="3200" b="1" dirty="0">
              <a:solidFill>
                <a:schemeClr val="accent1">
                  <a:lumMod val="75000"/>
                </a:schemeClr>
              </a:solidFill>
              <a:latin typeface="Bahnschrift SemiBold SemiConden" panose="020B0502040204020203" pitchFamily="34" charset="0"/>
            </a:endParaRPr>
          </a:p>
        </p:txBody>
      </p:sp>
      <p:pic>
        <p:nvPicPr>
          <p:cNvPr id="5" name="Picture 4"/>
          <p:cNvPicPr>
            <a:picLocks noChangeAspect="1"/>
          </p:cNvPicPr>
          <p:nvPr/>
        </p:nvPicPr>
        <p:blipFill>
          <a:blip r:embed="rId1"/>
          <a:stretch>
            <a:fillRect/>
          </a:stretch>
        </p:blipFill>
        <p:spPr>
          <a:xfrm>
            <a:off x="2989006" y="1544933"/>
            <a:ext cx="8473767" cy="4656445"/>
          </a:xfrm>
          <a:prstGeom prst="rect">
            <a:avLst/>
          </a:prstGeom>
        </p:spPr>
      </p:pic>
    </p:spTree>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2725</Words>
  <Application>WPS Presentation</Application>
  <PresentationFormat>Widescreen</PresentationFormat>
  <Paragraphs>147</Paragraphs>
  <Slides>22</Slides>
  <Notes>3</Notes>
  <HiddenSlides>0</HiddenSlides>
  <MMClips>0</MMClips>
  <ScaleCrop>false</ScaleCrop>
  <HeadingPairs>
    <vt:vector size="6" baseType="variant">
      <vt:variant>
        <vt:lpstr>已用的字体</vt:lpstr>
      </vt:variant>
      <vt:variant>
        <vt:i4>17</vt:i4>
      </vt:variant>
      <vt:variant>
        <vt:lpstr>主题</vt:lpstr>
      </vt:variant>
      <vt:variant>
        <vt:i4>1</vt:i4>
      </vt:variant>
      <vt:variant>
        <vt:lpstr>幻灯片标题</vt:lpstr>
      </vt:variant>
      <vt:variant>
        <vt:i4>22</vt:i4>
      </vt:variant>
    </vt:vector>
  </HeadingPairs>
  <TitlesOfParts>
    <vt:vector size="40" baseType="lpstr">
      <vt:lpstr>Arial</vt:lpstr>
      <vt:lpstr>SimSun</vt:lpstr>
      <vt:lpstr>Wingdings</vt:lpstr>
      <vt:lpstr>Wingdings 3</vt:lpstr>
      <vt:lpstr>Arial</vt:lpstr>
      <vt:lpstr>Castellar</vt:lpstr>
      <vt:lpstr>Calibri</vt:lpstr>
      <vt:lpstr>Times New Roman</vt:lpstr>
      <vt:lpstr>Bahnschrift SemiBold SemiConden</vt:lpstr>
      <vt:lpstr>Bahnschrift</vt:lpstr>
      <vt:lpstr>Times New Roman</vt:lpstr>
      <vt:lpstr>Century Gothic</vt:lpstr>
      <vt:lpstr>Microsoft YaHei</vt:lpstr>
      <vt:lpstr>Arial Unicode MS</vt:lpstr>
      <vt:lpstr>Calibri Light</vt:lpstr>
      <vt:lpstr>Nunito</vt:lpstr>
      <vt:lpstr>Segoe Print</vt:lpstr>
      <vt:lpstr>Wisp</vt:lpstr>
      <vt:lpstr>PowerPoint 演示文稿</vt:lpstr>
      <vt:lpstr>PowerPoint 演示文稿</vt:lpstr>
      <vt:lpstr>About us</vt:lpstr>
      <vt:lpstr>application Benefits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APPLICATION FEATURES</vt:lpstr>
      <vt:lpstr>DATABASE  DESIGN</vt:lpstr>
      <vt:lpstr>PowerPoint 演示文稿</vt:lpstr>
      <vt:lpstr>CHALLENGES FACED</vt:lpstr>
      <vt:lpstr>PowerPoint 演示文稿</vt:lpstr>
      <vt:lpstr>TRAINER TESTIMONIAL</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Krishnamoorthy Juttoochandrasekaran(UST,IN)</dc:creator>
  <cp:lastModifiedBy>lokes</cp:lastModifiedBy>
  <cp:revision>94</cp:revision>
  <dcterms:created xsi:type="dcterms:W3CDTF">2023-01-31T03:59:00Z</dcterms:created>
  <dcterms:modified xsi:type="dcterms:W3CDTF">2024-10-18T17:08:02Z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84494A0481B94196AA60D573F6105EA7_12</vt:lpwstr>
  </property>
  <property fmtid="{D5CDD505-2E9C-101B-9397-08002B2CF9AE}" pid="3" name="KSOProductBuildVer">
    <vt:lpwstr>1033-12.2.0.18283</vt:lpwstr>
  </property>
</Properties>
</file>